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52" r:id="rId1"/>
  </p:sldMasterIdLst>
  <p:notesMasterIdLst>
    <p:notesMasterId r:id="rId8"/>
  </p:notesMasterIdLst>
  <p:sldIdLst>
    <p:sldId id="256" r:id="rId2"/>
    <p:sldId id="257" r:id="rId3"/>
    <p:sldId id="258" r:id="rId4"/>
    <p:sldId id="259" r:id="rId5"/>
    <p:sldId id="260" r:id="rId6"/>
    <p:sldId id="262" r:id="rId7"/>
  </p:sldIdLst>
  <p:sldSz cx="12192000" cy="6858000"/>
  <p:notesSz cx="6858000" cy="9144000"/>
  <p:defaultTextStyle>
    <a:defPPr>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71" d="100"/>
          <a:sy n="71" d="100"/>
        </p:scale>
        <p:origin x="3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のプレースホルダー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a:p>
            <a:endParaRPr lang="en-US"/>
          </a:p>
        </p:txBody>
      </p:sp>
      <p:sp>
        <p:nvSpPr>
          <p:cNvPr id="3" name="日付のプレースホルダー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777AD4-B26D-4676-95D6-CF101A60723C}" type="datetimeFigureOut">
              <a:rPr lang="en-US" smtClean="0"/>
              <a:t>12/1/2025</a:t>
            </a:fld>
            <a:endParaRPr lang="en-US"/>
          </a:p>
        </p:txBody>
      </p:sp>
      <p:sp>
        <p:nvSpPr>
          <p:cNvPr id="4" name="スライド画像のプレースホルダー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a:p>
            <a:endParaRPr lang="en-US"/>
          </a:p>
        </p:txBody>
      </p:sp>
      <p:sp>
        <p:nvSpPr>
          <p:cNvPr id="5" name="ノートのプレースホルダー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クリックしてテキストスタイルのマスターを編集</a:t>
            </a:r>
          </a:p>
          <a:p>
            <a:pPr lvl="1"/>
            <a:r>
              <a:rPr kumimoji="1" lang="ja-JP" altLang="en-US"/>
              <a:t>第2レベル</a:t>
            </a:r>
          </a:p>
          <a:p>
            <a:pPr lvl="2"/>
            <a:r>
              <a:rPr kumimoji="1" lang="ja-JP" altLang="en-US"/>
              <a:t>第3レベル</a:t>
            </a:r>
          </a:p>
          <a:p>
            <a:pPr lvl="3"/>
            <a:r>
              <a:rPr kumimoji="1" lang="ja-JP" altLang="en-US"/>
              <a:t>第4レベル</a:t>
            </a:r>
          </a:p>
          <a:p>
            <a:pPr lvl="4"/>
            <a:r>
              <a:rPr kumimoji="1" lang="ja-JP" altLang="en-US"/>
              <a:t>第5レベル</a:t>
            </a:r>
          </a:p>
        </p:txBody>
      </p:sp>
      <p:sp>
        <p:nvSpPr>
          <p:cNvPr id="6" name="フッターのプレースホルダー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のプレースホルダー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7C3F1-0095-4BC6-83B7-8F95D072515E}" type="slidenum">
              <a:rPr lang="en-US" smtClean="0"/>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画像のプレースホルダー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テキストのプレースホルダー 2"/>
          <p:cNvSpPr>
            <a:spLocks noGrp="1" noEditPoints="1"/>
          </p:cNvSpPr>
          <p:nvPr>
            <p:ph type="body" idx="3"/>
          </p:nvPr>
        </p:nvSpPr>
        <p:spPr>
          <a:prstGeom prst="rect">
            <a:avLst/>
          </a:prstGeom>
        </p:spPr>
        <p:txBody>
          <a:bodyPr/>
          <a:lstStyle/>
          <a:p>
            <a:endParaRPr lang="en-US"/>
          </a:p>
        </p:txBody>
      </p:sp>
      <p:sp>
        <p:nvSpPr>
          <p:cNvPr id="4" name="スライド番号のプレースホルダー 3"/>
          <p:cNvSpPr>
            <a:spLocks noGrp="1" noEditPoints="1"/>
          </p:cNvSpPr>
          <p:nvPr>
            <p:ph type="sldNum" sz="quarter" idx="5"/>
          </p:nvPr>
        </p:nvSpPr>
        <p:spPr>
          <a:prstGeom prst="rect">
            <a:avLst/>
          </a:prstGeom>
        </p:spPr>
        <p:txBody>
          <a:bodyPr/>
          <a:lstStyle/>
          <a:p>
            <a:fld id="{4F1D2D5A-8039-417F-9FEB-31A50C3CA016}"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画像のプレースホルダー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テキストのプレースホルダー 2"/>
          <p:cNvSpPr>
            <a:spLocks noGrp="1" noEditPoints="1"/>
          </p:cNvSpPr>
          <p:nvPr>
            <p:ph type="body" idx="3"/>
          </p:nvPr>
        </p:nvSpPr>
        <p:spPr>
          <a:prstGeom prst="rect">
            <a:avLst/>
          </a:prstGeom>
        </p:spPr>
        <p:txBody>
          <a:bodyPr/>
          <a:lstStyle/>
          <a:p>
            <a:endParaRPr lang="en-US"/>
          </a:p>
        </p:txBody>
      </p:sp>
      <p:sp>
        <p:nvSpPr>
          <p:cNvPr id="4" name="スライド番号のプレースホルダー 3"/>
          <p:cNvSpPr>
            <a:spLocks noGrp="1" noEditPoints="1"/>
          </p:cNvSpPr>
          <p:nvPr>
            <p:ph type="sldNum" sz="quarter" idx="5"/>
          </p:nvPr>
        </p:nvSpPr>
        <p:spPr>
          <a:prstGeom prst="rect">
            <a:avLst/>
          </a:prstGeom>
        </p:spPr>
        <p:txBody>
          <a:bodyPr/>
          <a:lstStyle/>
          <a:p>
            <a:fld id="{464AF785-A7C9-4BD2-AEF4-495632AD64F9}"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画像のプレースホルダー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テキストのプレースホルダー 2"/>
          <p:cNvSpPr>
            <a:spLocks noGrp="1" noEditPoints="1"/>
          </p:cNvSpPr>
          <p:nvPr>
            <p:ph type="body" idx="3"/>
          </p:nvPr>
        </p:nvSpPr>
        <p:spPr>
          <a:prstGeom prst="rect">
            <a:avLst/>
          </a:prstGeom>
        </p:spPr>
        <p:txBody>
          <a:bodyPr/>
          <a:lstStyle/>
          <a:p>
            <a:endParaRPr lang="en-US"/>
          </a:p>
        </p:txBody>
      </p:sp>
      <p:sp>
        <p:nvSpPr>
          <p:cNvPr id="4" name="スライド番号のプレースホルダー 3"/>
          <p:cNvSpPr>
            <a:spLocks noGrp="1" noEditPoints="1"/>
          </p:cNvSpPr>
          <p:nvPr>
            <p:ph type="sldNum" sz="quarter" idx="5"/>
          </p:nvPr>
        </p:nvSpPr>
        <p:spPr>
          <a:prstGeom prst="rect">
            <a:avLst/>
          </a:prstGeom>
        </p:spPr>
        <p:txBody>
          <a:bodyPr/>
          <a:lstStyle/>
          <a:p>
            <a:fld id="{2935D614-7B53-4F55-9666-2D62C11838B7}"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画像のプレースホルダー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テキストのプレースホルダー 2"/>
          <p:cNvSpPr>
            <a:spLocks noGrp="1" noEditPoints="1"/>
          </p:cNvSpPr>
          <p:nvPr>
            <p:ph type="body" idx="3"/>
          </p:nvPr>
        </p:nvSpPr>
        <p:spPr>
          <a:prstGeom prst="rect">
            <a:avLst/>
          </a:prstGeom>
        </p:spPr>
        <p:txBody>
          <a:bodyPr/>
          <a:lstStyle/>
          <a:p>
            <a:endParaRPr lang="en-US"/>
          </a:p>
        </p:txBody>
      </p:sp>
      <p:sp>
        <p:nvSpPr>
          <p:cNvPr id="4" name="スライド番号のプレースホルダー 3"/>
          <p:cNvSpPr>
            <a:spLocks noGrp="1" noEditPoints="1"/>
          </p:cNvSpPr>
          <p:nvPr>
            <p:ph type="sldNum" sz="quarter" idx="5"/>
          </p:nvPr>
        </p:nvSpPr>
        <p:spPr>
          <a:prstGeom prst="rect">
            <a:avLst/>
          </a:prstGeom>
        </p:spPr>
        <p:txBody>
          <a:bodyPr/>
          <a:lstStyle/>
          <a:p>
            <a:fld id="{B848D611-B207-4BFB-8EA8-620AA3825A0E}"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画像のプレースホルダー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テキストのプレースホルダー 2"/>
          <p:cNvSpPr>
            <a:spLocks noGrp="1" noEditPoints="1"/>
          </p:cNvSpPr>
          <p:nvPr>
            <p:ph type="body" idx="3"/>
          </p:nvPr>
        </p:nvSpPr>
        <p:spPr>
          <a:prstGeom prst="rect">
            <a:avLst/>
          </a:prstGeom>
        </p:spPr>
        <p:txBody>
          <a:bodyPr/>
          <a:lstStyle/>
          <a:p>
            <a:endParaRPr lang="en-US"/>
          </a:p>
        </p:txBody>
      </p:sp>
      <p:sp>
        <p:nvSpPr>
          <p:cNvPr id="4" name="スライド番号のプレースホルダー 3"/>
          <p:cNvSpPr>
            <a:spLocks noGrp="1" noEditPoints="1"/>
          </p:cNvSpPr>
          <p:nvPr>
            <p:ph type="sldNum" sz="quarter" idx="5"/>
          </p:nvPr>
        </p:nvSpPr>
        <p:spPr>
          <a:prstGeom prst="rect">
            <a:avLst/>
          </a:prstGeom>
        </p:spPr>
        <p:txBody>
          <a:bodyPr/>
          <a:lstStyle/>
          <a:p>
            <a:fld id="{0F041A14-EF51-4FF2-BF37-6D0715971E2F}"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画像のプレースホルダー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テキストのプレースホルダー 2"/>
          <p:cNvSpPr>
            <a:spLocks noGrp="1" noEditPoints="1"/>
          </p:cNvSpPr>
          <p:nvPr>
            <p:ph type="body" idx="3"/>
          </p:nvPr>
        </p:nvSpPr>
        <p:spPr>
          <a:prstGeom prst="rect">
            <a:avLst/>
          </a:prstGeom>
        </p:spPr>
        <p:txBody>
          <a:bodyPr/>
          <a:lstStyle/>
          <a:p>
            <a:endParaRPr lang="en-US"/>
          </a:p>
        </p:txBody>
      </p:sp>
      <p:sp>
        <p:nvSpPr>
          <p:cNvPr id="4" name="スライド番号のプレースホルダー 3"/>
          <p:cNvSpPr>
            <a:spLocks noGrp="1" noEditPoints="1"/>
          </p:cNvSpPr>
          <p:nvPr>
            <p:ph type="sldNum" sz="quarter" idx="5"/>
          </p:nvPr>
        </p:nvSpPr>
        <p:spPr>
          <a:prstGeom prst="rect">
            <a:avLst/>
          </a:prstGeom>
        </p:spPr>
        <p:txBody>
          <a:bodyPr/>
          <a:lstStyle/>
          <a:p>
            <a:fld id="{92B0902B-D1D9-40BA-ADE5-865B6557B6C7}"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スライド">
    <p:spTree>
      <p:nvGrpSpPr>
        <p:cNvPr id="1" name=""/>
        <p:cNvGrpSpPr/>
        <p:nvPr/>
      </p:nvGrpSpPr>
      <p:grpSpPr>
        <a:xfrm>
          <a:off x="0" y="0"/>
          <a:ext cx="0" cy="0"/>
          <a:chOff x="0" y="0"/>
          <a:chExt cx="0" cy="0"/>
        </a:xfrm>
      </p:grpSpPr>
      <p:sp>
        <p:nvSpPr>
          <p:cNvPr id="7" name="Rectangle 6"/>
          <p:cNvSpPr/>
          <p:nvPr/>
        </p:nvSpPr>
        <p:spPr>
          <a:xfrm>
            <a:off x="-19050" y="0"/>
            <a:ext cx="823595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noEditPoints="1"/>
          </p:cNvSpPr>
          <p:nvPr>
            <p:ph type="ctrTitle"/>
          </p:nvPr>
        </p:nvSpPr>
        <p:spPr>
          <a:xfrm>
            <a:off x="590550" y="546100"/>
            <a:ext cx="6394450" cy="2387600"/>
          </a:xfrm>
        </p:spPr>
        <p:txBody>
          <a:bodyPr anchor="b"/>
          <a:lstStyle>
            <a:lvl1pPr algn="ctr">
              <a:defRPr sz="6000">
                <a:solidFill>
                  <a:schemeClr val="accent6">
                    <a:lumMod val="50000"/>
                  </a:schemeClr>
                </a:solidFill>
              </a:defRPr>
            </a:lvl1pPr>
          </a:lstStyle>
          <a:p>
            <a:r>
              <a:rPr kumimoji="1" lang="ja-JP" altLang="en-US"/>
              <a:t>クリックしてタイトルスタイルのマスターを編集</a:t>
            </a:r>
          </a:p>
        </p:txBody>
      </p:sp>
      <p:sp>
        <p:nvSpPr>
          <p:cNvPr id="3" name="Subtitle 2"/>
          <p:cNvSpPr>
            <a:spLocks noGrp="1" noEditPoints="1"/>
          </p:cNvSpPr>
          <p:nvPr>
            <p:ph type="subTitle" idx="1"/>
          </p:nvPr>
        </p:nvSpPr>
        <p:spPr>
          <a:xfrm>
            <a:off x="590550" y="3335338"/>
            <a:ext cx="6394450" cy="1655762"/>
          </a:xfrm>
        </p:spPr>
        <p:txBody>
          <a:bodyPr/>
          <a:lstStyle>
            <a:lvl1pPr marL="0" indent="0" algn="ctr">
              <a:buNone/>
              <a:defRPr sz="2400">
                <a:solidFill>
                  <a:schemeClr val="accent6">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kumimoji="1" lang="ja-JP" altLang="en-US"/>
              <a:t>クリックしてサブタイトルスタイルのマスターを編集</a:t>
            </a:r>
          </a:p>
        </p:txBody>
      </p:sp>
      <p:sp>
        <p:nvSpPr>
          <p:cNvPr id="6" name="Rectangle 5"/>
          <p:cNvSpPr/>
          <p:nvPr/>
        </p:nvSpPr>
        <p:spPr>
          <a:xfrm flipV="1">
            <a:off x="-19050" y="6147562"/>
            <a:ext cx="1221105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kumimoji="1" lang="ja-JP" altLang="en-US"/>
              <a:t>クリックしてタイトルスタイルのマスターを編集</a:t>
            </a:r>
          </a:p>
        </p:txBody>
      </p:sp>
      <p:sp>
        <p:nvSpPr>
          <p:cNvPr id="3" name="Vertical Text Placeholder 2"/>
          <p:cNvSpPr>
            <a:spLocks noGrp="1" noEditPoints="1"/>
          </p:cNvSpPr>
          <p:nvPr>
            <p:ph type="body" orient="vert" idx="1"/>
          </p:nvPr>
        </p:nvSpPr>
        <p:spPr/>
        <p:txBody>
          <a:bodyPr vert="eaVert"/>
          <a:lstStyle/>
          <a:p>
            <a:pPr lvl="0"/>
            <a:r>
              <a:rPr kumimoji="1" lang="ja-JP" altLang="en-US"/>
              <a:t>クリックしてテキストスタイルのマスターを編集</a:t>
            </a:r>
          </a:p>
          <a:p>
            <a:pPr lvl="1"/>
            <a:r>
              <a:rPr kumimoji="1" lang="ja-JP" altLang="en-US"/>
              <a:t>第2レベル</a:t>
            </a:r>
          </a:p>
          <a:p>
            <a:pPr lvl="2"/>
            <a:r>
              <a:rPr kumimoji="1" lang="ja-JP" altLang="en-US"/>
              <a:t>第3レベル</a:t>
            </a:r>
          </a:p>
          <a:p>
            <a:pPr lvl="3"/>
            <a:r>
              <a:rPr kumimoji="1" lang="ja-JP" altLang="en-US"/>
              <a:t>第4レベル</a:t>
            </a:r>
          </a:p>
          <a:p>
            <a:pPr lvl="4"/>
            <a:r>
              <a:rPr kumimoji="1" lang="ja-JP" altLang="en-US"/>
              <a:t>第5レベル</a:t>
            </a:r>
          </a:p>
        </p:txBody>
      </p:sp>
      <p:sp>
        <p:nvSpPr>
          <p:cNvPr id="4" name="Date Placeholder 3"/>
          <p:cNvSpPr>
            <a:spLocks noGrp="1" noEditPoints="1"/>
          </p:cNvSpPr>
          <p:nvPr>
            <p:ph type="dt" sz="half" idx="10"/>
          </p:nvPr>
        </p:nvSpPr>
        <p:spPr/>
        <p:txBody>
          <a:bodyPr/>
          <a:lstStyle/>
          <a:p>
            <a:fld id="{4E5C1722-4250-4FF7-9AC8-0D12BE240C93}" type="datetimeFigureOut">
              <a:rPr lang="en-US" smtClean="0"/>
              <a:t>12/1/2025</a:t>
            </a:fld>
            <a:endParaRPr lang="en-US"/>
          </a:p>
        </p:txBody>
      </p:sp>
      <p:sp>
        <p:nvSpPr>
          <p:cNvPr id="5" name="Footer Placeholder 4"/>
          <p:cNvSpPr>
            <a:spLocks noGrp="1" noEditPoints="1"/>
          </p:cNvSpPr>
          <p:nvPr>
            <p:ph type="ftr" sz="quarter" idx="11"/>
          </p:nvPr>
        </p:nvSpPr>
        <p:spPr/>
        <p:txBody>
          <a:bodyPr/>
          <a:lstStyle/>
          <a:p>
            <a:endParaRPr kumimoji="1" lang="ja-JP" altLang="en-US"/>
          </a:p>
        </p:txBody>
      </p:sp>
      <p:sp>
        <p:nvSpPr>
          <p:cNvPr id="6" name="Slide Number Placeholder 5"/>
          <p:cNvSpPr>
            <a:spLocks noGrp="1" noEditPoints="1"/>
          </p:cNvSpPr>
          <p:nvPr>
            <p:ph type="sldNum" sz="quarter" idx="12"/>
          </p:nvPr>
        </p:nvSpPr>
        <p:spPr/>
        <p:txBody>
          <a:bodyPr/>
          <a:lstStyle/>
          <a:p>
            <a:fld id="{0DD89D77-6937-4FBC-B02C-62096AEB535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8724900" y="365125"/>
            <a:ext cx="2628900" cy="5811838"/>
          </a:xfrm>
        </p:spPr>
        <p:txBody>
          <a:bodyPr vert="eaVert"/>
          <a:lstStyle/>
          <a:p>
            <a:r>
              <a:rPr kumimoji="1" lang="ja-JP" altLang="en-US"/>
              <a:t>クリックしてタイトルスタイルのマスターを編集</a:t>
            </a:r>
          </a:p>
        </p:txBody>
      </p:sp>
      <p:sp>
        <p:nvSpPr>
          <p:cNvPr id="3" name="Vertical Text Placeholder 2"/>
          <p:cNvSpPr>
            <a:spLocks noGrp="1" noEditPoints="1"/>
          </p:cNvSpPr>
          <p:nvPr>
            <p:ph type="body" orient="vert" idx="1"/>
          </p:nvPr>
        </p:nvSpPr>
        <p:spPr>
          <a:xfrm>
            <a:off x="838200" y="365125"/>
            <a:ext cx="7734300" cy="5811838"/>
          </a:xfrm>
        </p:spPr>
        <p:txBody>
          <a:bodyPr vert="eaVert"/>
          <a:lstStyle/>
          <a:p>
            <a:pPr lvl="0"/>
            <a:r>
              <a:rPr kumimoji="1" lang="ja-JP" altLang="en-US"/>
              <a:t>クリックしてテキストスタイルのマスターを編集</a:t>
            </a:r>
          </a:p>
          <a:p>
            <a:pPr lvl="1"/>
            <a:r>
              <a:rPr kumimoji="1" lang="ja-JP" altLang="en-US"/>
              <a:t>第2レベル</a:t>
            </a:r>
          </a:p>
          <a:p>
            <a:pPr lvl="2"/>
            <a:r>
              <a:rPr kumimoji="1" lang="ja-JP" altLang="en-US"/>
              <a:t>第3レベル</a:t>
            </a:r>
          </a:p>
          <a:p>
            <a:pPr lvl="3"/>
            <a:r>
              <a:rPr kumimoji="1" lang="ja-JP" altLang="en-US"/>
              <a:t>第4レベル</a:t>
            </a:r>
          </a:p>
          <a:p>
            <a:pPr lvl="4"/>
            <a:r>
              <a:rPr kumimoji="1" lang="ja-JP" altLang="en-US"/>
              <a:t>第5レベル</a:t>
            </a:r>
          </a:p>
        </p:txBody>
      </p:sp>
      <p:sp>
        <p:nvSpPr>
          <p:cNvPr id="4" name="Date Placeholder 3"/>
          <p:cNvSpPr>
            <a:spLocks noGrp="1" noEditPoints="1"/>
          </p:cNvSpPr>
          <p:nvPr>
            <p:ph type="dt" sz="half" idx="10"/>
          </p:nvPr>
        </p:nvSpPr>
        <p:spPr/>
        <p:txBody>
          <a:bodyPr/>
          <a:lstStyle/>
          <a:p>
            <a:fld id="{4E5C1722-4250-4FF7-9AC8-0D12BE240C93}" type="datetimeFigureOut">
              <a:rPr lang="en-US" smtClean="0"/>
              <a:t>12/1/2025</a:t>
            </a:fld>
            <a:endParaRPr lang="en-US"/>
          </a:p>
        </p:txBody>
      </p:sp>
      <p:sp>
        <p:nvSpPr>
          <p:cNvPr id="5" name="Footer Placeholder 4"/>
          <p:cNvSpPr>
            <a:spLocks noGrp="1" noEditPoints="1"/>
          </p:cNvSpPr>
          <p:nvPr>
            <p:ph type="ftr" sz="quarter" idx="11"/>
          </p:nvPr>
        </p:nvSpPr>
        <p:spPr/>
        <p:txBody>
          <a:bodyPr/>
          <a:lstStyle/>
          <a:p>
            <a:endParaRPr kumimoji="1" lang="ja-JP" altLang="en-US"/>
          </a:p>
        </p:txBody>
      </p:sp>
      <p:sp>
        <p:nvSpPr>
          <p:cNvPr id="6" name="Slide Number Placeholder 5"/>
          <p:cNvSpPr>
            <a:spLocks noGrp="1" noEditPoints="1"/>
          </p:cNvSpPr>
          <p:nvPr>
            <p:ph type="sldNum" sz="quarter" idx="12"/>
          </p:nvPr>
        </p:nvSpPr>
        <p:spPr/>
        <p:txBody>
          <a:bodyPr/>
          <a:lstStyle/>
          <a:p>
            <a:fld id="{0DD89D77-6937-4FBC-B02C-62096AEB5359}"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kumimoji="1" lang="ja-JP" altLang="en-US"/>
              <a:t>クリックしてタイトルスタイルのマスターを編集</a:t>
            </a:r>
          </a:p>
        </p:txBody>
      </p:sp>
      <p:sp>
        <p:nvSpPr>
          <p:cNvPr id="3" name="Content Placeholder 2"/>
          <p:cNvSpPr>
            <a:spLocks noGrp="1" noEditPoints="1"/>
          </p:cNvSpPr>
          <p:nvPr>
            <p:ph idx="1"/>
          </p:nvPr>
        </p:nvSpPr>
        <p:spPr/>
        <p:txBody>
          <a:bodyPr/>
          <a:lstStyle/>
          <a:p>
            <a:pPr lvl="0"/>
            <a:r>
              <a:rPr kumimoji="1" lang="ja-JP" altLang="en-US"/>
              <a:t>クリックしてテキストスタイルのマスターを編集</a:t>
            </a:r>
          </a:p>
          <a:p>
            <a:pPr lvl="1"/>
            <a:r>
              <a:rPr kumimoji="1" lang="ja-JP" altLang="en-US"/>
              <a:t>第2レベル</a:t>
            </a:r>
          </a:p>
          <a:p>
            <a:pPr lvl="2"/>
            <a:r>
              <a:rPr kumimoji="1" lang="ja-JP" altLang="en-US"/>
              <a:t>第3レベル</a:t>
            </a:r>
          </a:p>
          <a:p>
            <a:pPr lvl="3"/>
            <a:r>
              <a:rPr kumimoji="1" lang="ja-JP" altLang="en-US"/>
              <a:t>第4レベル</a:t>
            </a:r>
          </a:p>
          <a:p>
            <a:pPr lvl="4"/>
            <a:r>
              <a:rPr kumimoji="1" lang="ja-JP" altLang="en-US"/>
              <a:t>第5レベル</a:t>
            </a:r>
          </a:p>
        </p:txBody>
      </p:sp>
      <p:sp>
        <p:nvSpPr>
          <p:cNvPr id="4" name="Date Placeholder 3"/>
          <p:cNvSpPr>
            <a:spLocks noGrp="1" noEditPoints="1"/>
          </p:cNvSpPr>
          <p:nvPr>
            <p:ph type="dt" sz="half" idx="10"/>
          </p:nvPr>
        </p:nvSpPr>
        <p:spPr/>
        <p:txBody>
          <a:bodyPr/>
          <a:lstStyle/>
          <a:p>
            <a:fld id="{4E5C1722-4250-4FF7-9AC8-0D12BE240C93}" type="datetimeFigureOut">
              <a:rPr lang="en-US" smtClean="0"/>
              <a:t>12/1/2025</a:t>
            </a:fld>
            <a:endParaRPr lang="en-US"/>
          </a:p>
        </p:txBody>
      </p:sp>
      <p:sp>
        <p:nvSpPr>
          <p:cNvPr id="5" name="Footer Placeholder 4"/>
          <p:cNvSpPr>
            <a:spLocks noGrp="1" noEditPoints="1"/>
          </p:cNvSpPr>
          <p:nvPr>
            <p:ph type="ftr" sz="quarter" idx="11"/>
          </p:nvPr>
        </p:nvSpPr>
        <p:spPr/>
        <p:txBody>
          <a:bodyPr/>
          <a:lstStyle/>
          <a:p>
            <a:endParaRPr kumimoji="1" lang="ja-JP" altLang="en-US"/>
          </a:p>
        </p:txBody>
      </p:sp>
      <p:sp>
        <p:nvSpPr>
          <p:cNvPr id="6" name="Slide Number Placeholder 5"/>
          <p:cNvSpPr>
            <a:spLocks noGrp="1" noEditPoints="1"/>
          </p:cNvSpPr>
          <p:nvPr>
            <p:ph type="sldNum" sz="quarter" idx="12"/>
          </p:nvPr>
        </p:nvSpPr>
        <p:spPr/>
        <p:txBody>
          <a:bodyPr/>
          <a:lstStyle/>
          <a:p>
            <a:fld id="{0DD89D77-6937-4FBC-B02C-62096AEB535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のヘッダー">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1850" y="1709738"/>
            <a:ext cx="10515600" cy="2852737"/>
          </a:xfrm>
        </p:spPr>
        <p:txBody>
          <a:bodyPr anchor="b"/>
          <a:lstStyle>
            <a:lvl1pPr>
              <a:defRPr sz="6000"/>
            </a:lvl1pPr>
          </a:lstStyle>
          <a:p>
            <a:r>
              <a:rPr kumimoji="1" lang="ja-JP" altLang="en-US"/>
              <a:t>クリックしてタイトルスタイルのマスターを編集</a:t>
            </a:r>
          </a:p>
        </p:txBody>
      </p:sp>
      <p:sp>
        <p:nvSpPr>
          <p:cNvPr id="3" name="Text Placeholder 2"/>
          <p:cNvSpPr>
            <a:spLocks noGrp="1" noEditPoints="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クリックしてテキストスタイルのマスターを編集</a:t>
            </a:r>
          </a:p>
        </p:txBody>
      </p:sp>
      <p:sp>
        <p:nvSpPr>
          <p:cNvPr id="4" name="Date Placeholder 3"/>
          <p:cNvSpPr>
            <a:spLocks noGrp="1" noEditPoints="1"/>
          </p:cNvSpPr>
          <p:nvPr>
            <p:ph type="dt" sz="half" idx="10"/>
          </p:nvPr>
        </p:nvSpPr>
        <p:spPr/>
        <p:txBody>
          <a:bodyPr/>
          <a:lstStyle/>
          <a:p>
            <a:fld id="{4E5C1722-4250-4FF7-9AC8-0D12BE240C93}" type="datetimeFigureOut">
              <a:rPr lang="en-US" smtClean="0"/>
              <a:t>12/1/2025</a:t>
            </a:fld>
            <a:endParaRPr lang="en-US"/>
          </a:p>
        </p:txBody>
      </p:sp>
      <p:sp>
        <p:nvSpPr>
          <p:cNvPr id="5" name="Footer Placeholder 4"/>
          <p:cNvSpPr>
            <a:spLocks noGrp="1" noEditPoints="1"/>
          </p:cNvSpPr>
          <p:nvPr>
            <p:ph type="ftr" sz="quarter" idx="11"/>
          </p:nvPr>
        </p:nvSpPr>
        <p:spPr/>
        <p:txBody>
          <a:bodyPr/>
          <a:lstStyle/>
          <a:p>
            <a:endParaRPr kumimoji="1" lang="ja-JP" altLang="en-US"/>
          </a:p>
        </p:txBody>
      </p:sp>
      <p:sp>
        <p:nvSpPr>
          <p:cNvPr id="6" name="Slide Number Placeholder 5"/>
          <p:cNvSpPr>
            <a:spLocks noGrp="1" noEditPoints="1"/>
          </p:cNvSpPr>
          <p:nvPr>
            <p:ph type="sldNum" sz="quarter" idx="12"/>
          </p:nvPr>
        </p:nvSpPr>
        <p:spPr/>
        <p:txBody>
          <a:bodyPr/>
          <a:lstStyle/>
          <a:p>
            <a:fld id="{0DD89D77-6937-4FBC-B02C-62096AEB535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つのコンテンツ">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kumimoji="1" lang="ja-JP" altLang="en-US"/>
              <a:t>クリックしてタイトルスタイルのマスターを編集</a:t>
            </a:r>
          </a:p>
        </p:txBody>
      </p:sp>
      <p:sp>
        <p:nvSpPr>
          <p:cNvPr id="3" name="Content Placeholder 2"/>
          <p:cNvSpPr>
            <a:spLocks noGrp="1" noEditPoints="1"/>
          </p:cNvSpPr>
          <p:nvPr>
            <p:ph sz="half" idx="1"/>
          </p:nvPr>
        </p:nvSpPr>
        <p:spPr>
          <a:xfrm>
            <a:off x="838200" y="1825625"/>
            <a:ext cx="5181600" cy="4351338"/>
          </a:xfrm>
        </p:spPr>
        <p:txBody>
          <a:bodyPr/>
          <a:lstStyle/>
          <a:p>
            <a:pPr lvl="0"/>
            <a:r>
              <a:rPr kumimoji="1" lang="ja-JP" altLang="en-US"/>
              <a:t>クリックしてテキストスタイルのマスターを編集</a:t>
            </a:r>
          </a:p>
          <a:p>
            <a:pPr lvl="1"/>
            <a:r>
              <a:rPr kumimoji="1" lang="ja-JP" altLang="en-US"/>
              <a:t>第2レベル</a:t>
            </a:r>
          </a:p>
          <a:p>
            <a:pPr lvl="2"/>
            <a:r>
              <a:rPr kumimoji="1" lang="ja-JP" altLang="en-US"/>
              <a:t>第3レベル</a:t>
            </a:r>
          </a:p>
          <a:p>
            <a:pPr lvl="3"/>
            <a:r>
              <a:rPr kumimoji="1" lang="ja-JP" altLang="en-US"/>
              <a:t>第4レベル</a:t>
            </a:r>
          </a:p>
          <a:p>
            <a:pPr lvl="4"/>
            <a:r>
              <a:rPr kumimoji="1" lang="ja-JP" altLang="en-US"/>
              <a:t>第5レベル</a:t>
            </a:r>
          </a:p>
        </p:txBody>
      </p:sp>
      <p:sp>
        <p:nvSpPr>
          <p:cNvPr id="4" name="Content Placeholder 3"/>
          <p:cNvSpPr>
            <a:spLocks noGrp="1" noEditPoints="1"/>
          </p:cNvSpPr>
          <p:nvPr>
            <p:ph sz="half" idx="2"/>
          </p:nvPr>
        </p:nvSpPr>
        <p:spPr>
          <a:xfrm>
            <a:off x="6172200" y="1825625"/>
            <a:ext cx="5181600" cy="4351338"/>
          </a:xfrm>
        </p:spPr>
        <p:txBody>
          <a:bodyPr/>
          <a:lstStyle/>
          <a:p>
            <a:pPr lvl="0"/>
            <a:r>
              <a:rPr kumimoji="1" lang="ja-JP" altLang="en-US"/>
              <a:t>クリックしてテキストスタイルのマスターを編集</a:t>
            </a:r>
          </a:p>
          <a:p>
            <a:pPr lvl="1"/>
            <a:r>
              <a:rPr kumimoji="1" lang="ja-JP" altLang="en-US"/>
              <a:t>第2レベル</a:t>
            </a:r>
          </a:p>
          <a:p>
            <a:pPr lvl="2"/>
            <a:r>
              <a:rPr kumimoji="1" lang="ja-JP" altLang="en-US"/>
              <a:t>第3レベル</a:t>
            </a:r>
          </a:p>
          <a:p>
            <a:pPr lvl="3"/>
            <a:r>
              <a:rPr kumimoji="1" lang="ja-JP" altLang="en-US"/>
              <a:t>第4レベル</a:t>
            </a:r>
          </a:p>
          <a:p>
            <a:pPr lvl="4"/>
            <a:r>
              <a:rPr kumimoji="1" lang="ja-JP" altLang="en-US"/>
              <a:t>第5レベル</a:t>
            </a:r>
          </a:p>
        </p:txBody>
      </p:sp>
      <p:sp>
        <p:nvSpPr>
          <p:cNvPr id="5" name="Date Placeholder 4"/>
          <p:cNvSpPr>
            <a:spLocks noGrp="1" noEditPoints="1"/>
          </p:cNvSpPr>
          <p:nvPr>
            <p:ph type="dt" sz="half" idx="10"/>
          </p:nvPr>
        </p:nvSpPr>
        <p:spPr/>
        <p:txBody>
          <a:bodyPr/>
          <a:lstStyle/>
          <a:p>
            <a:fld id="{4E5C1722-4250-4FF7-9AC8-0D12BE240C93}" type="datetimeFigureOut">
              <a:rPr lang="en-US" smtClean="0"/>
              <a:t>12/1/2025</a:t>
            </a:fld>
            <a:endParaRPr lang="en-US"/>
          </a:p>
        </p:txBody>
      </p:sp>
      <p:sp>
        <p:nvSpPr>
          <p:cNvPr id="6" name="Footer Placeholder 5"/>
          <p:cNvSpPr>
            <a:spLocks noGrp="1" noEditPoints="1"/>
          </p:cNvSpPr>
          <p:nvPr>
            <p:ph type="ftr" sz="quarter" idx="11"/>
          </p:nvPr>
        </p:nvSpPr>
        <p:spPr/>
        <p:txBody>
          <a:bodyPr/>
          <a:lstStyle/>
          <a:p>
            <a:endParaRPr kumimoji="1" lang="ja-JP" altLang="en-US"/>
          </a:p>
        </p:txBody>
      </p:sp>
      <p:sp>
        <p:nvSpPr>
          <p:cNvPr id="7" name="Slide Number Placeholder 6"/>
          <p:cNvSpPr>
            <a:spLocks noGrp="1" noEditPoints="1"/>
          </p:cNvSpPr>
          <p:nvPr>
            <p:ph type="sldNum" sz="quarter" idx="12"/>
          </p:nvPr>
        </p:nvSpPr>
        <p:spPr/>
        <p:txBody>
          <a:bodyPr/>
          <a:lstStyle/>
          <a:p>
            <a:fld id="{0DD89D77-6937-4FBC-B02C-62096AEB535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9788" y="365125"/>
            <a:ext cx="10515600" cy="1325563"/>
          </a:xfrm>
        </p:spPr>
        <p:txBody>
          <a:bodyPr/>
          <a:lstStyle/>
          <a:p>
            <a:r>
              <a:rPr kumimoji="1" lang="ja-JP" altLang="en-US"/>
              <a:t>クリックしてタイトルスタイルのマスターを編集</a:t>
            </a:r>
          </a:p>
        </p:txBody>
      </p:sp>
      <p:sp>
        <p:nvSpPr>
          <p:cNvPr id="3" name="Text Placeholder 2"/>
          <p:cNvSpPr>
            <a:spLocks noGrp="1" noEditPoints="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クリックしてテキストスタイルのマスターを編集</a:t>
            </a:r>
          </a:p>
        </p:txBody>
      </p:sp>
      <p:sp>
        <p:nvSpPr>
          <p:cNvPr id="4" name="Content Placeholder 3"/>
          <p:cNvSpPr>
            <a:spLocks noGrp="1" noEditPoints="1"/>
          </p:cNvSpPr>
          <p:nvPr>
            <p:ph sz="half" idx="2"/>
          </p:nvPr>
        </p:nvSpPr>
        <p:spPr>
          <a:xfrm>
            <a:off x="839788" y="2505075"/>
            <a:ext cx="5157787" cy="3684588"/>
          </a:xfrm>
        </p:spPr>
        <p:txBody>
          <a:bodyPr/>
          <a:lstStyle/>
          <a:p>
            <a:pPr lvl="0"/>
            <a:r>
              <a:rPr kumimoji="1" lang="ja-JP" altLang="en-US"/>
              <a:t>クリックしてテキストスタイルのマスターを編集</a:t>
            </a:r>
          </a:p>
          <a:p>
            <a:pPr lvl="1"/>
            <a:r>
              <a:rPr kumimoji="1" lang="ja-JP" altLang="en-US"/>
              <a:t>第2レベル</a:t>
            </a:r>
          </a:p>
          <a:p>
            <a:pPr lvl="2"/>
            <a:r>
              <a:rPr kumimoji="1" lang="ja-JP" altLang="en-US"/>
              <a:t>第3レベル</a:t>
            </a:r>
          </a:p>
          <a:p>
            <a:pPr lvl="3"/>
            <a:r>
              <a:rPr kumimoji="1" lang="ja-JP" altLang="en-US"/>
              <a:t>第4レベル</a:t>
            </a:r>
          </a:p>
          <a:p>
            <a:pPr lvl="4"/>
            <a:r>
              <a:rPr kumimoji="1" lang="ja-JP" altLang="en-US"/>
              <a:t>第5レベル</a:t>
            </a:r>
          </a:p>
        </p:txBody>
      </p:sp>
      <p:sp>
        <p:nvSpPr>
          <p:cNvPr id="5" name="Text Placeholder 4"/>
          <p:cNvSpPr>
            <a:spLocks noGrp="1" noEditPoints="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クリックしてテキストスタイルのマスターを編集</a:t>
            </a:r>
          </a:p>
        </p:txBody>
      </p:sp>
      <p:sp>
        <p:nvSpPr>
          <p:cNvPr id="6" name="Content Placeholder 5"/>
          <p:cNvSpPr>
            <a:spLocks noGrp="1" noEditPoints="1"/>
          </p:cNvSpPr>
          <p:nvPr>
            <p:ph sz="quarter" idx="4"/>
          </p:nvPr>
        </p:nvSpPr>
        <p:spPr>
          <a:xfrm>
            <a:off x="6172200" y="2505075"/>
            <a:ext cx="5183188" cy="3684588"/>
          </a:xfrm>
        </p:spPr>
        <p:txBody>
          <a:bodyPr/>
          <a:lstStyle/>
          <a:p>
            <a:pPr lvl="0"/>
            <a:r>
              <a:rPr kumimoji="1" lang="ja-JP" altLang="en-US"/>
              <a:t>クリックしてテキストスタイルのマスターを編集</a:t>
            </a:r>
          </a:p>
          <a:p>
            <a:pPr lvl="1"/>
            <a:r>
              <a:rPr kumimoji="1" lang="ja-JP" altLang="en-US"/>
              <a:t>第2レベル</a:t>
            </a:r>
          </a:p>
          <a:p>
            <a:pPr lvl="2"/>
            <a:r>
              <a:rPr kumimoji="1" lang="ja-JP" altLang="en-US"/>
              <a:t>第3レベル</a:t>
            </a:r>
          </a:p>
          <a:p>
            <a:pPr lvl="3"/>
            <a:r>
              <a:rPr kumimoji="1" lang="ja-JP" altLang="en-US"/>
              <a:t>第4レベル</a:t>
            </a:r>
          </a:p>
          <a:p>
            <a:pPr lvl="4"/>
            <a:r>
              <a:rPr kumimoji="1" lang="ja-JP" altLang="en-US"/>
              <a:t>第5レベル</a:t>
            </a:r>
          </a:p>
        </p:txBody>
      </p:sp>
      <p:sp>
        <p:nvSpPr>
          <p:cNvPr id="7" name="Date Placeholder 6"/>
          <p:cNvSpPr>
            <a:spLocks noGrp="1" noEditPoints="1"/>
          </p:cNvSpPr>
          <p:nvPr>
            <p:ph type="dt" sz="half" idx="10"/>
          </p:nvPr>
        </p:nvSpPr>
        <p:spPr/>
        <p:txBody>
          <a:bodyPr/>
          <a:lstStyle/>
          <a:p>
            <a:fld id="{4E5C1722-4250-4FF7-9AC8-0D12BE240C93}" type="datetimeFigureOut">
              <a:rPr lang="en-US" smtClean="0"/>
              <a:t>12/1/2025</a:t>
            </a:fld>
            <a:endParaRPr lang="en-US"/>
          </a:p>
        </p:txBody>
      </p:sp>
      <p:sp>
        <p:nvSpPr>
          <p:cNvPr id="8" name="Footer Placeholder 7"/>
          <p:cNvSpPr>
            <a:spLocks noGrp="1" noEditPoints="1"/>
          </p:cNvSpPr>
          <p:nvPr>
            <p:ph type="ftr" sz="quarter" idx="11"/>
          </p:nvPr>
        </p:nvSpPr>
        <p:spPr/>
        <p:txBody>
          <a:bodyPr/>
          <a:lstStyle/>
          <a:p>
            <a:endParaRPr kumimoji="1" lang="ja-JP" altLang="en-US"/>
          </a:p>
        </p:txBody>
      </p:sp>
      <p:sp>
        <p:nvSpPr>
          <p:cNvPr id="9" name="Slide Number Placeholder 8"/>
          <p:cNvSpPr>
            <a:spLocks noGrp="1" noEditPoints="1"/>
          </p:cNvSpPr>
          <p:nvPr>
            <p:ph type="sldNum" sz="quarter" idx="12"/>
          </p:nvPr>
        </p:nvSpPr>
        <p:spPr/>
        <p:txBody>
          <a:bodyPr/>
          <a:lstStyle/>
          <a:p>
            <a:fld id="{0DD89D77-6937-4FBC-B02C-62096AEB535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kumimoji="1" lang="ja-JP" altLang="en-US"/>
              <a:t>クリックしてタイトルスタイルのマスターを編集</a:t>
            </a:r>
          </a:p>
        </p:txBody>
      </p:sp>
      <p:sp>
        <p:nvSpPr>
          <p:cNvPr id="3" name="Date Placeholder 2"/>
          <p:cNvSpPr>
            <a:spLocks noGrp="1" noEditPoints="1"/>
          </p:cNvSpPr>
          <p:nvPr>
            <p:ph type="dt" sz="half" idx="10"/>
          </p:nvPr>
        </p:nvSpPr>
        <p:spPr/>
        <p:txBody>
          <a:bodyPr/>
          <a:lstStyle/>
          <a:p>
            <a:fld id="{4E5C1722-4250-4FF7-9AC8-0D12BE240C93}" type="datetimeFigureOut">
              <a:rPr lang="en-US" smtClean="0"/>
              <a:t>12/1/2025</a:t>
            </a:fld>
            <a:endParaRPr lang="en-US"/>
          </a:p>
        </p:txBody>
      </p:sp>
      <p:sp>
        <p:nvSpPr>
          <p:cNvPr id="4" name="Footer Placeholder 3"/>
          <p:cNvSpPr>
            <a:spLocks noGrp="1" noEditPoints="1"/>
          </p:cNvSpPr>
          <p:nvPr>
            <p:ph type="ftr" sz="quarter" idx="11"/>
          </p:nvPr>
        </p:nvSpPr>
        <p:spPr/>
        <p:txBody>
          <a:bodyPr/>
          <a:lstStyle/>
          <a:p>
            <a:endParaRPr kumimoji="1" lang="ja-JP" altLang="en-US"/>
          </a:p>
        </p:txBody>
      </p:sp>
      <p:sp>
        <p:nvSpPr>
          <p:cNvPr id="5" name="Slide Number Placeholder 4"/>
          <p:cNvSpPr>
            <a:spLocks noGrp="1" noEditPoints="1"/>
          </p:cNvSpPr>
          <p:nvPr>
            <p:ph type="sldNum" sz="quarter" idx="12"/>
          </p:nvPr>
        </p:nvSpPr>
        <p:spPr/>
        <p:txBody>
          <a:bodyPr/>
          <a:lstStyle/>
          <a:p>
            <a:fld id="{0DD89D77-6937-4FBC-B02C-62096AEB535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ブランク">
    <p:spTree>
      <p:nvGrpSpPr>
        <p:cNvPr id="1" name=""/>
        <p:cNvGrpSpPr/>
        <p:nvPr/>
      </p:nvGrpSpPr>
      <p:grpSpPr>
        <a:xfrm>
          <a:off x="0" y="0"/>
          <a:ext cx="0" cy="0"/>
          <a:chOff x="0" y="0"/>
          <a:chExt cx="0" cy="0"/>
        </a:xfrm>
      </p:grpSpPr>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9788" y="457200"/>
            <a:ext cx="3932237" cy="1600200"/>
          </a:xfrm>
        </p:spPr>
        <p:txBody>
          <a:bodyPr anchor="b"/>
          <a:lstStyle>
            <a:lvl1pPr>
              <a:defRPr sz="3200"/>
            </a:lvl1pPr>
          </a:lstStyle>
          <a:p>
            <a:r>
              <a:rPr kumimoji="1" lang="ja-JP" altLang="en-US"/>
              <a:t>クリックしてタイトルスタイルのマスターを編集</a:t>
            </a:r>
          </a:p>
        </p:txBody>
      </p:sp>
      <p:sp>
        <p:nvSpPr>
          <p:cNvPr id="3" name="Content Placeholder 2"/>
          <p:cNvSpPr>
            <a:spLocks noGrp="1" noEditPoints="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クリックしてテキストスタイルのマスターを編集</a:t>
            </a:r>
          </a:p>
          <a:p>
            <a:pPr lvl="1"/>
            <a:r>
              <a:rPr kumimoji="1" lang="ja-JP" altLang="en-US"/>
              <a:t>第2レベル</a:t>
            </a:r>
          </a:p>
          <a:p>
            <a:pPr lvl="2"/>
            <a:r>
              <a:rPr kumimoji="1" lang="ja-JP" altLang="en-US"/>
              <a:t>第3レベル</a:t>
            </a:r>
          </a:p>
          <a:p>
            <a:pPr lvl="3"/>
            <a:r>
              <a:rPr kumimoji="1" lang="ja-JP" altLang="en-US"/>
              <a:t>第4レベル</a:t>
            </a:r>
          </a:p>
          <a:p>
            <a:pPr lvl="4"/>
            <a:r>
              <a:rPr kumimoji="1" lang="ja-JP" altLang="en-US"/>
              <a:t>第5レベル</a:t>
            </a:r>
          </a:p>
        </p:txBody>
      </p:sp>
      <p:sp>
        <p:nvSpPr>
          <p:cNvPr id="4" name="Text Placeholder 3"/>
          <p:cNvSpPr>
            <a:spLocks noGrp="1" noEditPoints="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クリックしてテキストスタイルのマスターを編集</a:t>
            </a:r>
          </a:p>
        </p:txBody>
      </p:sp>
      <p:sp>
        <p:nvSpPr>
          <p:cNvPr id="5" name="Date Placeholder 4"/>
          <p:cNvSpPr>
            <a:spLocks noGrp="1" noEditPoints="1"/>
          </p:cNvSpPr>
          <p:nvPr>
            <p:ph type="dt" sz="half" idx="10"/>
          </p:nvPr>
        </p:nvSpPr>
        <p:spPr/>
        <p:txBody>
          <a:bodyPr/>
          <a:lstStyle/>
          <a:p>
            <a:fld id="{4E5C1722-4250-4FF7-9AC8-0D12BE240C93}" type="datetimeFigureOut">
              <a:rPr lang="en-US" smtClean="0"/>
              <a:t>12/1/2025</a:t>
            </a:fld>
            <a:endParaRPr lang="en-US"/>
          </a:p>
        </p:txBody>
      </p:sp>
      <p:sp>
        <p:nvSpPr>
          <p:cNvPr id="6" name="Footer Placeholder 5"/>
          <p:cNvSpPr>
            <a:spLocks noGrp="1" noEditPoints="1"/>
          </p:cNvSpPr>
          <p:nvPr>
            <p:ph type="ftr" sz="quarter" idx="11"/>
          </p:nvPr>
        </p:nvSpPr>
        <p:spPr/>
        <p:txBody>
          <a:bodyPr/>
          <a:lstStyle/>
          <a:p>
            <a:endParaRPr kumimoji="1" lang="ja-JP" altLang="en-US"/>
          </a:p>
        </p:txBody>
      </p:sp>
      <p:sp>
        <p:nvSpPr>
          <p:cNvPr id="7" name="Slide Number Placeholder 6"/>
          <p:cNvSpPr>
            <a:spLocks noGrp="1" noEditPoints="1"/>
          </p:cNvSpPr>
          <p:nvPr>
            <p:ph type="sldNum" sz="quarter" idx="12"/>
          </p:nvPr>
        </p:nvSpPr>
        <p:spPr/>
        <p:txBody>
          <a:bodyPr/>
          <a:lstStyle/>
          <a:p>
            <a:fld id="{0DD89D77-6937-4FBC-B02C-62096AEB535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写真">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9788" y="457200"/>
            <a:ext cx="3932237" cy="1600200"/>
          </a:xfrm>
        </p:spPr>
        <p:txBody>
          <a:bodyPr anchor="b"/>
          <a:lstStyle>
            <a:lvl1pPr>
              <a:defRPr sz="3200"/>
            </a:lvl1pPr>
          </a:lstStyle>
          <a:p>
            <a:r>
              <a:rPr kumimoji="1" lang="ja-JP" altLang="en-US"/>
              <a:t>クリックしてタイトルスタイルのマスターを編集</a:t>
            </a:r>
          </a:p>
        </p:txBody>
      </p:sp>
      <p:sp>
        <p:nvSpPr>
          <p:cNvPr id="3" name="Picture Placeholder 2"/>
          <p:cNvSpPr>
            <a:spLocks noGrp="1" noEditPoints="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kumimoji="1" lang="ja-JP" altLang="en-US"/>
              <a:t>写真を追加するにはアイコンをクリック</a:t>
            </a:r>
          </a:p>
        </p:txBody>
      </p:sp>
      <p:sp>
        <p:nvSpPr>
          <p:cNvPr id="4" name="Text Placeholder 3"/>
          <p:cNvSpPr>
            <a:spLocks noGrp="1" noEditPoints="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クリックしてテキストスタイルのマスターを編集</a:t>
            </a:r>
          </a:p>
        </p:txBody>
      </p:sp>
      <p:sp>
        <p:nvSpPr>
          <p:cNvPr id="5" name="Date Placeholder 4"/>
          <p:cNvSpPr>
            <a:spLocks noGrp="1" noEditPoints="1"/>
          </p:cNvSpPr>
          <p:nvPr>
            <p:ph type="dt" sz="half" idx="10"/>
          </p:nvPr>
        </p:nvSpPr>
        <p:spPr/>
        <p:txBody>
          <a:bodyPr/>
          <a:lstStyle/>
          <a:p>
            <a:fld id="{4E5C1722-4250-4FF7-9AC8-0D12BE240C93}" type="datetimeFigureOut">
              <a:rPr lang="en-US" smtClean="0"/>
              <a:t>12/1/2025</a:t>
            </a:fld>
            <a:endParaRPr lang="en-US"/>
          </a:p>
        </p:txBody>
      </p:sp>
      <p:sp>
        <p:nvSpPr>
          <p:cNvPr id="6" name="Footer Placeholder 5"/>
          <p:cNvSpPr>
            <a:spLocks noGrp="1" noEditPoints="1"/>
          </p:cNvSpPr>
          <p:nvPr>
            <p:ph type="ftr" sz="quarter" idx="11"/>
          </p:nvPr>
        </p:nvSpPr>
        <p:spPr/>
        <p:txBody>
          <a:bodyPr/>
          <a:lstStyle/>
          <a:p>
            <a:endParaRPr kumimoji="1" lang="ja-JP" altLang="en-US"/>
          </a:p>
        </p:txBody>
      </p:sp>
      <p:sp>
        <p:nvSpPr>
          <p:cNvPr id="7" name="Slide Number Placeholder 6"/>
          <p:cNvSpPr>
            <a:spLocks noGrp="1" noEditPoints="1"/>
          </p:cNvSpPr>
          <p:nvPr>
            <p:ph type="sldNum" sz="quarter" idx="12"/>
          </p:nvPr>
        </p:nvSpPr>
        <p:spPr/>
        <p:txBody>
          <a:bodyPr/>
          <a:lstStyle/>
          <a:p>
            <a:fld id="{0DD89D77-6937-4FBC-B02C-62096AEB535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chemeClr val="accent6">
              <a:lumMod val="50000"/>
            </a:schemeClr>
          </a:bgClr>
        </a:pattFill>
        <a:effectLst/>
      </p:bgPr>
    </p:bg>
    <p:spTree>
      <p:nvGrpSpPr>
        <p:cNvPr id="1" name=""/>
        <p:cNvGrpSpPr/>
        <p:nvPr/>
      </p:nvGrpSpPr>
      <p:grpSpPr>
        <a:xfrm>
          <a:off x="0" y="0"/>
          <a:ext cx="0" cy="0"/>
          <a:chOff x="0" y="0"/>
          <a:chExt cx="0" cy="0"/>
        </a:xfrm>
      </p:grpSpPr>
      <p:sp>
        <p:nvSpPr>
          <p:cNvPr id="2" name="Title Placeholder 1"/>
          <p:cNvSpPr>
            <a:spLocks noGrp="1" noEditPoints="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クリックしてタイトルスタイルのマスターを編集</a:t>
            </a:r>
          </a:p>
        </p:txBody>
      </p:sp>
      <p:sp>
        <p:nvSpPr>
          <p:cNvPr id="3" name="Text Placeholder 2"/>
          <p:cNvSpPr>
            <a:spLocks noGrp="1" noEditPoints="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クリックしてテキストスタイルのマスターを編集</a:t>
            </a:r>
          </a:p>
          <a:p>
            <a:pPr lvl="1"/>
            <a:r>
              <a:rPr kumimoji="1" lang="ja-JP" altLang="en-US"/>
              <a:t>第2レベル</a:t>
            </a:r>
          </a:p>
          <a:p>
            <a:pPr lvl="2"/>
            <a:r>
              <a:rPr kumimoji="1" lang="ja-JP" altLang="en-US"/>
              <a:t>第3レベル</a:t>
            </a:r>
          </a:p>
          <a:p>
            <a:pPr lvl="3"/>
            <a:r>
              <a:rPr kumimoji="1" lang="ja-JP" altLang="en-US"/>
              <a:t>第4レベル</a:t>
            </a:r>
          </a:p>
          <a:p>
            <a:pPr lvl="4"/>
            <a:r>
              <a:rPr kumimoji="1" lang="ja-JP" altLang="en-US"/>
              <a:t>第5レベル</a:t>
            </a:r>
          </a:p>
        </p:txBody>
      </p:sp>
      <p:sp>
        <p:nvSpPr>
          <p:cNvPr id="4" name="Date Placeholder 3"/>
          <p:cNvSpPr>
            <a:spLocks noGrp="1" noEditPoints="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C1722-4250-4FF7-9AC8-0D12BE240C93}" type="datetimeFigureOut">
              <a:rPr lang="en-US" smtClean="0"/>
              <a:t>12/1/2025</a:t>
            </a:fld>
            <a:endParaRPr lang="en-US"/>
          </a:p>
        </p:txBody>
      </p:sp>
      <p:sp>
        <p:nvSpPr>
          <p:cNvPr id="5" name="Footer Placeholder 4"/>
          <p:cNvSpPr>
            <a:spLocks noGrp="1" noEditPoints="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noEditPoints="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89D77-6937-4FBC-B02C-62096AEB5359}" type="slidenum">
              <a:rPr lang="en-US" smtClean="0"/>
              <a:t>‹#›</a:t>
            </a:fld>
            <a:endParaRPr lang="en-US"/>
          </a:p>
        </p:txBody>
      </p:sp>
      <p:sp>
        <p:nvSpPr>
          <p:cNvPr id="7" name="Rectangle 6"/>
          <p:cNvSpPr/>
          <p:nvPr/>
        </p:nvSpPr>
        <p:spPr>
          <a:xfrm>
            <a:off x="-19051" y="-9728"/>
            <a:ext cx="737507" cy="68677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flipV="1">
            <a:off x="-19050" y="6147562"/>
            <a:ext cx="1221105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bmp"/><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noEditPoints="1"/>
          </p:cNvSpPr>
          <p:nvPr>
            <p:ph type="ctrTitle"/>
          </p:nvPr>
        </p:nvSpPr>
        <p:spPr>
          <a:xfrm>
            <a:off x="1524000" y="895542"/>
            <a:ext cx="9144000" cy="2387600"/>
          </a:xfrm>
        </p:spPr>
        <p:txBody>
          <a:bodyPr/>
          <a:lstStyle/>
          <a:p>
            <a:r>
              <a:rPr kumimoji="1" lang="ja-JP" altLang="en-US" sz="6400" b="0">
                <a:latin typeface="游明朝 Demibold" charset="0"/>
                <a:ea typeface="游明朝 Demibold" charset="0"/>
                <a:cs typeface="游明朝 Demibold" charset="0"/>
              </a:rPr>
              <a:t>生産性向上に向けた業務プロセスの再構築</a:t>
            </a:r>
          </a:p>
        </p:txBody>
      </p:sp>
      <p:sp>
        <p:nvSpPr>
          <p:cNvPr id="3" name="サブタイトル 2"/>
          <p:cNvSpPr>
            <a:spLocks noGrp="1" noEditPoints="1"/>
          </p:cNvSpPr>
          <p:nvPr>
            <p:ph type="subTitle" idx="1"/>
          </p:nvPr>
        </p:nvSpPr>
        <p:spPr>
          <a:xfrm>
            <a:off x="1524000" y="4722801"/>
            <a:ext cx="9144000" cy="1655762"/>
          </a:xfrm>
        </p:spPr>
        <p:txBody>
          <a:bodyPr/>
          <a:lstStyle/>
          <a:p>
            <a:r>
              <a:rPr kumimoji="1" lang="ja-JP" altLang="en-US" sz="6600">
                <a:latin typeface="游明朝 Demibold" charset="0"/>
                <a:ea typeface="游明朝 Demibold" charset="0"/>
                <a:cs typeface="游明朝 Demibold" charset="0"/>
              </a:rPr>
              <a:t>株式会社半兵衛麸</a:t>
            </a:r>
          </a:p>
        </p:txBody>
      </p:sp>
      <p:pic>
        <p:nvPicPr>
          <p:cNvPr id="4" name="写真 5"/>
          <p:cNvPicPr>
            <a:picLocks noChangeAspect="1"/>
          </p:cNvPicPr>
          <p:nvPr/>
        </p:nvPicPr>
        <p:blipFill>
          <a:blip r:embed="rId3"/>
          <a:srcRect/>
          <a:stretch>
            <a:fillRect/>
          </a:stretch>
        </p:blipFill>
        <p:spPr>
          <a:xfrm>
            <a:off x="9643956" y="6248176"/>
            <a:ext cx="2048088" cy="6098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accent6">
              <a:lumMod val="75000"/>
            </a:schemeClr>
          </a:fgClr>
          <a:bgClr>
            <a:srgbClr val="2379B8"/>
          </a:bgClr>
        </a:pattFill>
        <a:effectLst/>
      </p:bgPr>
    </p:bg>
    <p:spTree>
      <p:nvGrpSpPr>
        <p:cNvPr id="1" name=""/>
        <p:cNvGrpSpPr/>
        <p:nvPr/>
      </p:nvGrpSpPr>
      <p:grpSpPr>
        <a:xfrm>
          <a:off x="0" y="0"/>
          <a:ext cx="0" cy="0"/>
          <a:chOff x="0" y="0"/>
          <a:chExt cx="0" cy="0"/>
        </a:xfrm>
      </p:grpSpPr>
      <p:sp>
        <p:nvSpPr>
          <p:cNvPr id="2" name="タイトル 1"/>
          <p:cNvSpPr>
            <a:spLocks noGrp="1" noEditPoints="1"/>
          </p:cNvSpPr>
          <p:nvPr>
            <p:ph type="title"/>
          </p:nvPr>
        </p:nvSpPr>
        <p:spPr/>
        <p:txBody>
          <a:bodyPr/>
          <a:lstStyle/>
          <a:p>
            <a:r>
              <a:rPr lang="ja-JP" b="0" u="sng">
                <a:solidFill>
                  <a:schemeClr val="tx1"/>
                </a:solidFill>
                <a:latin typeface="游明朝 Demibold" charset="0"/>
                <a:ea typeface="游明朝 Demibold" charset="0"/>
                <a:cs typeface="游明朝 Demibold" charset="0"/>
              </a:rPr>
              <a:t>会社説明</a:t>
            </a:r>
            <a:endParaRPr b="0" u="sng">
              <a:solidFill>
                <a:schemeClr val="tx1"/>
              </a:solidFill>
              <a:latin typeface="游明朝 Demibold" charset="0"/>
              <a:ea typeface="游明朝 Demibold" charset="0"/>
              <a:cs typeface="游明朝 Demibold" charset="0"/>
            </a:endParaRPr>
          </a:p>
        </p:txBody>
      </p:sp>
      <p:sp>
        <p:nvSpPr>
          <p:cNvPr id="3" name="コンテンツのプレースホルダー 2"/>
          <p:cNvSpPr>
            <a:spLocks noGrp="1" noEditPoints="1"/>
          </p:cNvSpPr>
          <p:nvPr>
            <p:ph idx="1"/>
          </p:nvPr>
        </p:nvSpPr>
        <p:spPr>
          <a:xfrm>
            <a:off x="4724091" y="2003269"/>
            <a:ext cx="7364421" cy="4739781"/>
          </a:xfrm>
        </p:spPr>
        <p:txBody>
          <a:bodyPr/>
          <a:lstStyle/>
          <a:p>
            <a:pPr marL="0" indent="0" algn="l">
              <a:buNone/>
            </a:pPr>
            <a:r>
              <a:rPr lang="ja-JP" altLang="en-US" sz="2000" b="1" i="1" baseline="0" dirty="0">
                <a:latin typeface="Meiryo UI" panose="020B0604030504040204" pitchFamily="50" charset="-128"/>
                <a:ea typeface="Meiryo UI" panose="020B0604030504040204" pitchFamily="50" charset="-128"/>
                <a:cs typeface="Meiryo UI" panose="020B0604030504040204" pitchFamily="50" charset="-128"/>
              </a:rPr>
              <a:t>（社名）</a:t>
            </a:r>
            <a:r>
              <a:rPr lang="en-US" altLang="ja-JP" sz="2000" b="1" i="1" baseline="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i="1" baseline="0" dirty="0">
                <a:latin typeface="Meiryo UI" panose="020B0604030504040204" pitchFamily="50" charset="-128"/>
                <a:ea typeface="Meiryo UI" panose="020B0604030504040204" pitchFamily="50" charset="-128"/>
                <a:cs typeface="Meiryo UI" panose="020B0604030504040204" pitchFamily="50" charset="-128"/>
              </a:rPr>
              <a:t>株式会社　半兵衛麸（はんべえふ）</a:t>
            </a:r>
          </a:p>
          <a:p>
            <a:pPr marL="0" indent="0" algn="l">
              <a:buNone/>
            </a:pPr>
            <a:r>
              <a:rPr lang="ja-JP" sz="2000" b="1" i="1" baseline="0" dirty="0">
                <a:latin typeface="Meiryo UI" panose="020B0604030504040204" pitchFamily="50" charset="-128"/>
                <a:ea typeface="Meiryo UI" panose="020B0604030504040204" pitchFamily="50" charset="-128"/>
                <a:cs typeface="Meiryo UI" panose="020B0604030504040204" pitchFamily="50" charset="-128"/>
              </a:rPr>
              <a:t>（創業）</a:t>
            </a:r>
            <a:r>
              <a:rPr lang="en-US" altLang="ja-JP" sz="2000" b="1" i="1" baseline="0" dirty="0">
                <a:latin typeface="Meiryo UI" panose="020B0604030504040204" pitchFamily="50" charset="-128"/>
                <a:ea typeface="Meiryo UI" panose="020B0604030504040204" pitchFamily="50" charset="-128"/>
                <a:cs typeface="Meiryo UI" panose="020B0604030504040204" pitchFamily="50" charset="-128"/>
              </a:rPr>
              <a:t>	</a:t>
            </a:r>
            <a:r>
              <a:rPr lang="ja-JP" sz="2000" b="0" i="1" baseline="0" dirty="0">
                <a:latin typeface="Meiryo UI" panose="020B0604030504040204" pitchFamily="50" charset="-128"/>
                <a:ea typeface="Meiryo UI" panose="020B0604030504040204" pitchFamily="50" charset="-128"/>
                <a:cs typeface="Meiryo UI" panose="020B0604030504040204" pitchFamily="50" charset="-128"/>
              </a:rPr>
              <a:t>元禄二年（1689年）</a:t>
            </a:r>
          </a:p>
          <a:p>
            <a:pPr marL="0" indent="0" algn="l">
              <a:buNone/>
            </a:pPr>
            <a:r>
              <a:rPr lang="ja-JP" sz="2000" b="0" i="1" baseline="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0" i="1" baseline="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0" i="1" baseline="0" dirty="0">
                <a:latin typeface="Meiryo UI" panose="020B0604030504040204" pitchFamily="50" charset="-128"/>
                <a:ea typeface="Meiryo UI" panose="020B0604030504040204" pitchFamily="50" charset="-128"/>
                <a:cs typeface="Meiryo UI" panose="020B0604030504040204" pitchFamily="50" charset="-128"/>
              </a:rPr>
              <a:t>	</a:t>
            </a:r>
            <a:r>
              <a:rPr lang="ja-JP" sz="2000" b="0" i="1" baseline="0" dirty="0">
                <a:latin typeface="Meiryo UI" panose="020B0604030504040204" pitchFamily="50" charset="-128"/>
                <a:ea typeface="Meiryo UI" panose="020B0604030504040204" pitchFamily="50" charset="-128"/>
                <a:cs typeface="Meiryo UI" panose="020B0604030504040204" pitchFamily="50" charset="-128"/>
              </a:rPr>
              <a:t>宮中で料理番をしていた</a:t>
            </a:r>
            <a:r>
              <a:rPr lang="ja-JP" altLang="en-US" sz="2000" i="1" dirty="0">
                <a:latin typeface="Meiryo UI" panose="020B0604030504040204" pitchFamily="50" charset="-128"/>
                <a:ea typeface="Meiryo UI" panose="020B0604030504040204" pitchFamily="50" charset="-128"/>
                <a:cs typeface="Meiryo UI" panose="020B0604030504040204" pitchFamily="50" charset="-128"/>
              </a:rPr>
              <a:t>玉置</a:t>
            </a:r>
            <a:r>
              <a:rPr lang="ja-JP" sz="2000" b="0" i="1" baseline="0" dirty="0">
                <a:latin typeface="Meiryo UI" panose="020B0604030504040204" pitchFamily="50" charset="-128"/>
                <a:ea typeface="Meiryo UI" panose="020B0604030504040204" pitchFamily="50" charset="-128"/>
                <a:cs typeface="Meiryo UI" panose="020B0604030504040204" pitchFamily="50" charset="-128"/>
              </a:rPr>
              <a:t>半兵衛が創業しました</a:t>
            </a:r>
            <a:endParaRPr lang="en-US" altLang="ja-JP" sz="2000" b="0" i="1" baseline="0" dirty="0">
              <a:latin typeface="Meiryo UI" panose="020B0604030504040204" pitchFamily="50" charset="-128"/>
              <a:ea typeface="Meiryo UI" panose="020B0604030504040204" pitchFamily="50" charset="-128"/>
              <a:cs typeface="Meiryo UI" panose="020B0604030504040204" pitchFamily="50" charset="-128"/>
            </a:endParaRPr>
          </a:p>
          <a:p>
            <a:pPr marL="0" indent="0" algn="l">
              <a:buNone/>
            </a:pPr>
            <a:r>
              <a:rPr lang="ja-JP" altLang="en-US" sz="2000" i="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i="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i="1" dirty="0">
                <a:latin typeface="Meiryo UI" panose="020B0604030504040204" pitchFamily="50" charset="-128"/>
                <a:ea typeface="Meiryo UI" panose="020B0604030504040204" pitchFamily="50" charset="-128"/>
                <a:cs typeface="Meiryo UI" panose="020B0604030504040204" pitchFamily="50" charset="-128"/>
              </a:rPr>
              <a:t>法人設立は、昭和</a:t>
            </a:r>
            <a:r>
              <a:rPr lang="en-US" altLang="ja-JP" sz="2000" i="1" dirty="0">
                <a:latin typeface="Meiryo UI" panose="020B0604030504040204" pitchFamily="50" charset="-128"/>
                <a:ea typeface="Meiryo UI" panose="020B0604030504040204" pitchFamily="50" charset="-128"/>
                <a:cs typeface="Meiryo UI" panose="020B0604030504040204" pitchFamily="50" charset="-128"/>
              </a:rPr>
              <a:t>60</a:t>
            </a:r>
            <a:r>
              <a:rPr lang="ja-JP" altLang="en-US" sz="2000" i="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i="1" dirty="0">
                <a:latin typeface="Meiryo UI" panose="020B0604030504040204" pitchFamily="50" charset="-128"/>
                <a:ea typeface="Meiryo UI" panose="020B0604030504040204" pitchFamily="50" charset="-128"/>
                <a:cs typeface="Meiryo UI" panose="020B0604030504040204" pitchFamily="50" charset="-128"/>
              </a:rPr>
              <a:t>1985</a:t>
            </a:r>
            <a:r>
              <a:rPr lang="ja-JP" altLang="en-US" sz="2000" i="1" dirty="0">
                <a:latin typeface="Meiryo UI" panose="020B0604030504040204" pitchFamily="50" charset="-128"/>
                <a:ea typeface="Meiryo UI" panose="020B0604030504040204" pitchFamily="50" charset="-128"/>
                <a:cs typeface="Meiryo UI" panose="020B0604030504040204" pitchFamily="50" charset="-128"/>
              </a:rPr>
              <a:t>年）</a:t>
            </a:r>
          </a:p>
          <a:p>
            <a:pPr marL="0" indent="0" algn="l">
              <a:buNone/>
            </a:pPr>
            <a:r>
              <a:rPr lang="ja-JP" sz="2000" b="1" i="1" baseline="0" dirty="0">
                <a:latin typeface="Meiryo UI" panose="020B0604030504040204" pitchFamily="50" charset="-128"/>
                <a:ea typeface="Meiryo UI" panose="020B0604030504040204" pitchFamily="50" charset="-128"/>
                <a:cs typeface="Meiryo UI" panose="020B0604030504040204" pitchFamily="50" charset="-128"/>
              </a:rPr>
              <a:t>（所在地）</a:t>
            </a:r>
            <a:r>
              <a:rPr lang="en-US" altLang="ja-JP" sz="2000" b="1" i="1" baseline="0" dirty="0">
                <a:latin typeface="Meiryo UI" panose="020B0604030504040204" pitchFamily="50" charset="-128"/>
                <a:ea typeface="Meiryo UI" panose="020B0604030504040204" pitchFamily="50" charset="-128"/>
                <a:cs typeface="Meiryo UI" panose="020B0604030504040204" pitchFamily="50" charset="-128"/>
              </a:rPr>
              <a:t>	</a:t>
            </a:r>
            <a:r>
              <a:rPr lang="ja-JP" sz="2000" b="0" i="1" baseline="0" dirty="0">
                <a:latin typeface="Meiryo UI" panose="020B0604030504040204" pitchFamily="50" charset="-128"/>
                <a:ea typeface="Meiryo UI" panose="020B0604030504040204" pitchFamily="50" charset="-128"/>
                <a:cs typeface="Meiryo UI" panose="020B0604030504040204" pitchFamily="50" charset="-128"/>
              </a:rPr>
              <a:t>京都市東山区問屋町通り五条下る上人町433</a:t>
            </a:r>
          </a:p>
          <a:p>
            <a:pPr marL="0" indent="0" algn="l">
              <a:buNone/>
            </a:pPr>
            <a:r>
              <a:rPr lang="ja-JP" altLang="en-US" sz="2000" b="1" i="1" baseline="0" dirty="0">
                <a:latin typeface="Meiryo UI" panose="020B0604030504040204" pitchFamily="50" charset="-128"/>
                <a:ea typeface="Meiryo UI" panose="020B0604030504040204" pitchFamily="50" charset="-128"/>
                <a:cs typeface="Meiryo UI" panose="020B0604030504040204" pitchFamily="50" charset="-128"/>
              </a:rPr>
              <a:t>（代表者）</a:t>
            </a:r>
            <a:r>
              <a:rPr lang="en-US" altLang="ja-JP" sz="2000" b="1" i="1" baseline="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i="1" baseline="0" dirty="0">
                <a:latin typeface="Meiryo UI" panose="020B0604030504040204" pitchFamily="50" charset="-128"/>
                <a:ea typeface="Meiryo UI" panose="020B0604030504040204" pitchFamily="50" charset="-128"/>
                <a:cs typeface="Meiryo UI" panose="020B0604030504040204" pitchFamily="50" charset="-128"/>
              </a:rPr>
              <a:t>玉置　剛（たまおき ごう）</a:t>
            </a:r>
            <a:endParaRPr lang="en-US" altLang="ja-JP" sz="2000" b="1" i="1" baseline="0" dirty="0">
              <a:latin typeface="Meiryo UI" panose="020B0604030504040204" pitchFamily="50" charset="-128"/>
              <a:ea typeface="Meiryo UI" panose="020B0604030504040204" pitchFamily="50" charset="-128"/>
              <a:cs typeface="Meiryo UI" panose="020B0604030504040204" pitchFamily="50" charset="-128"/>
            </a:endParaRPr>
          </a:p>
          <a:p>
            <a:pPr marL="0" indent="0" algn="l">
              <a:buNone/>
            </a:pPr>
            <a:r>
              <a:rPr lang="ja-JP" sz="2000" b="1" i="1" baseline="0" dirty="0">
                <a:latin typeface="Meiryo UI" panose="020B0604030504040204" pitchFamily="50" charset="-128"/>
                <a:ea typeface="Meiryo UI" panose="020B0604030504040204" pitchFamily="50" charset="-128"/>
                <a:cs typeface="Meiryo UI" panose="020B0604030504040204" pitchFamily="50" charset="-128"/>
              </a:rPr>
              <a:t>（資本金）</a:t>
            </a:r>
            <a:r>
              <a:rPr lang="en-US" altLang="ja-JP" sz="2000" b="1" i="1" baseline="0" dirty="0">
                <a:latin typeface="Meiryo UI" panose="020B0604030504040204" pitchFamily="50" charset="-128"/>
                <a:ea typeface="Meiryo UI" panose="020B0604030504040204" pitchFamily="50" charset="-128"/>
                <a:cs typeface="Meiryo UI" panose="020B0604030504040204" pitchFamily="50" charset="-128"/>
              </a:rPr>
              <a:t>	</a:t>
            </a:r>
            <a:r>
              <a:rPr lang="ja-JP" sz="2000" b="0" i="1" baseline="0" dirty="0">
                <a:latin typeface="Meiryo UI" panose="020B0604030504040204" pitchFamily="50" charset="-128"/>
                <a:ea typeface="Meiryo UI" panose="020B0604030504040204" pitchFamily="50" charset="-128"/>
                <a:cs typeface="Meiryo UI" panose="020B0604030504040204" pitchFamily="50" charset="-128"/>
              </a:rPr>
              <a:t>3</a:t>
            </a:r>
            <a:r>
              <a:rPr lang="en-US" altLang="ja-JP" sz="2000" b="0" i="1" baseline="0" dirty="0">
                <a:latin typeface="Meiryo UI" panose="020B0604030504040204" pitchFamily="50" charset="-128"/>
                <a:ea typeface="Meiryo UI" panose="020B0604030504040204" pitchFamily="50" charset="-128"/>
                <a:cs typeface="Meiryo UI" panose="020B0604030504040204" pitchFamily="50" charset="-128"/>
              </a:rPr>
              <a:t>,</a:t>
            </a:r>
            <a:r>
              <a:rPr lang="ja-JP" sz="2000" b="0" i="1" baseline="0" dirty="0">
                <a:latin typeface="Meiryo UI" panose="020B0604030504040204" pitchFamily="50" charset="-128"/>
                <a:ea typeface="Meiryo UI" panose="020B0604030504040204" pitchFamily="50" charset="-128"/>
                <a:cs typeface="Meiryo UI" panose="020B0604030504040204" pitchFamily="50" charset="-128"/>
              </a:rPr>
              <a:t>000万円　　　　</a:t>
            </a:r>
          </a:p>
          <a:p>
            <a:pPr marL="0" indent="0">
              <a:buNone/>
            </a:pPr>
            <a:r>
              <a:rPr lang="ja-JP" sz="2000" b="1" i="1" baseline="0" dirty="0">
                <a:latin typeface="Meiryo UI" panose="020B0604030504040204" pitchFamily="50" charset="-128"/>
                <a:ea typeface="Meiryo UI" panose="020B0604030504040204" pitchFamily="50" charset="-128"/>
                <a:cs typeface="Meiryo UI" panose="020B0604030504040204" pitchFamily="50" charset="-128"/>
              </a:rPr>
              <a:t>（従業員数）</a:t>
            </a:r>
            <a:r>
              <a:rPr lang="ja-JP" sz="2000" b="0" i="1" baseline="0" dirty="0">
                <a:latin typeface="Meiryo UI" panose="020B0604030504040204" pitchFamily="50" charset="-128"/>
                <a:ea typeface="Meiryo UI" panose="020B0604030504040204" pitchFamily="50" charset="-128"/>
                <a:cs typeface="Meiryo UI" panose="020B0604030504040204" pitchFamily="50" charset="-128"/>
              </a:rPr>
              <a:t>103名（男性34名　女性69名）</a:t>
            </a:r>
            <a:r>
              <a:rPr lang="ja-JP" altLang="en-US" sz="2000" b="0" i="1" baseline="0" dirty="0">
                <a:latin typeface="Meiryo UI" panose="020B0604030504040204" pitchFamily="50" charset="-128"/>
                <a:ea typeface="Meiryo UI" panose="020B0604030504040204" pitchFamily="50" charset="-128"/>
                <a:cs typeface="Meiryo UI" panose="020B0604030504040204" pitchFamily="50" charset="-128"/>
              </a:rPr>
              <a:t>うち</a:t>
            </a:r>
            <a:r>
              <a:rPr lang="ja-JP" altLang="ja-JP" sz="2000" i="1" dirty="0">
                <a:latin typeface="Meiryo UI" panose="020B0604030504040204" pitchFamily="50" charset="-128"/>
                <a:ea typeface="Meiryo UI" panose="020B0604030504040204" pitchFamily="50" charset="-128"/>
                <a:cs typeface="Meiryo UI" panose="020B0604030504040204" pitchFamily="50" charset="-128"/>
              </a:rPr>
              <a:t>正社員41名</a:t>
            </a:r>
          </a:p>
          <a:p>
            <a:pPr marL="0" indent="0">
              <a:buNone/>
            </a:pPr>
            <a:r>
              <a:rPr lang="ja-JP" sz="2000" b="1" i="1" baseline="0" dirty="0">
                <a:latin typeface="Meiryo UI" panose="020B0604030504040204" pitchFamily="50" charset="-128"/>
                <a:ea typeface="Meiryo UI" panose="020B0604030504040204" pitchFamily="50" charset="-128"/>
                <a:cs typeface="Meiryo UI" panose="020B0604030504040204" pitchFamily="50" charset="-128"/>
              </a:rPr>
              <a:t>（事業内容）</a:t>
            </a:r>
            <a:r>
              <a:rPr lang="ja-JP" sz="2000" b="0" i="1" baseline="0" dirty="0">
                <a:latin typeface="Meiryo UI" panose="020B0604030504040204" pitchFamily="50" charset="-128"/>
                <a:ea typeface="Meiryo UI" panose="020B0604030504040204" pitchFamily="50" charset="-128"/>
                <a:cs typeface="Meiryo UI" panose="020B0604030504040204" pitchFamily="50" charset="-128"/>
              </a:rPr>
              <a:t>なま麸、やき麸、ゆば、の製造・販売</a:t>
            </a:r>
            <a:endParaRPr lang="ja-JP" altLang="ja-JP" sz="2000" i="1" dirty="0">
              <a:latin typeface="Meiryo UI" panose="020B0604030504040204" pitchFamily="50" charset="-128"/>
              <a:ea typeface="Meiryo UI" panose="020B0604030504040204" pitchFamily="50" charset="-128"/>
              <a:cs typeface="Meiryo UI" panose="020B0604030504040204" pitchFamily="50" charset="-128"/>
            </a:endParaRPr>
          </a:p>
          <a:p>
            <a:pPr marL="0" indent="0" algn="l">
              <a:buNone/>
            </a:pPr>
            <a:r>
              <a:rPr lang="ja-JP" altLang="en-US" sz="1800" b="0" i="1" baseline="0" dirty="0">
                <a:latin typeface="Meiryo UI" panose="020B0604030504040204" pitchFamily="50" charset="-128"/>
                <a:ea typeface="Meiryo UI" panose="020B0604030504040204" pitchFamily="50" charset="-128"/>
                <a:cs typeface="Meiryo UI" panose="020B0604030504040204" pitchFamily="50" charset="-128"/>
              </a:rPr>
              <a:t>　　</a:t>
            </a:r>
            <a:r>
              <a:rPr lang="ja-JP" sz="1800" b="0" i="1" baseline="0" dirty="0">
                <a:latin typeface="Meiryo UI" panose="020B0604030504040204" pitchFamily="50" charset="-128"/>
                <a:ea typeface="Meiryo UI" panose="020B0604030504040204" pitchFamily="50" charset="-128"/>
                <a:cs typeface="Meiryo UI" panose="020B0604030504040204" pitchFamily="50" charset="-128"/>
              </a:rPr>
              <a:t>　　　　　　　　　　　　　　　　　　　　　　　　　　　　　　　　　</a:t>
            </a:r>
            <a:r>
              <a:rPr lang="ja-JP" sz="1400" b="0" i="1" baseline="0" dirty="0">
                <a:latin typeface="Meiryo UI" panose="020B0604030504040204" pitchFamily="50" charset="-128"/>
                <a:ea typeface="Meiryo UI" panose="020B0604030504040204" pitchFamily="50" charset="-128"/>
                <a:cs typeface="Meiryo UI" panose="020B0604030504040204" pitchFamily="50" charset="-128"/>
              </a:rPr>
              <a:t>2025.11.1現在</a:t>
            </a:r>
            <a:endParaRPr lang="ja-JP" sz="2000" b="0" i="1" baseline="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ja-JP" sz="2000" b="0" i="1" baseline="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コンテンツ プレースホルダー 3"/>
          <p:cNvPicPr>
            <a:picLocks noChangeAspect="1"/>
          </p:cNvPicPr>
          <p:nvPr/>
        </p:nvPicPr>
        <p:blipFill>
          <a:blip r:embed="rId3">
            <a:alphaModFix amt="85000"/>
          </a:blip>
          <a:srcRect/>
          <a:stretch>
            <a:fillRect/>
          </a:stretch>
        </p:blipFill>
        <p:spPr>
          <a:xfrm>
            <a:off x="832424" y="1690688"/>
            <a:ext cx="3891667" cy="2192488"/>
          </a:xfrm>
          <a:prstGeom prst="rect">
            <a:avLst/>
          </a:prstGeom>
          <a:ln>
            <a:noFill/>
          </a:ln>
          <a:effectLst/>
        </p:spPr>
      </p:pic>
      <p:pic>
        <p:nvPicPr>
          <p:cNvPr id="5" name="図 3" descr="カラフルなケーキ&#10;&#10;AI 生成コンテンツは誤りを含む可能性があります。"/>
          <p:cNvPicPr>
            <a:picLocks noChangeAspect="1"/>
          </p:cNvPicPr>
          <p:nvPr/>
        </p:nvPicPr>
        <p:blipFill>
          <a:blip r:embed="rId4"/>
          <a:srcRect l="5113" t="-8812" r="-5113" b="8812"/>
          <a:stretch/>
        </p:blipFill>
        <p:spPr>
          <a:xfrm>
            <a:off x="721809" y="4093859"/>
            <a:ext cx="2927086" cy="1944110"/>
          </a:xfrm>
          <a:prstGeom prst="ellipse">
            <a:avLst/>
          </a:prstGeom>
          <a:ln>
            <a:noFill/>
          </a:ln>
          <a:effectLst>
            <a:softEdge rad="112500"/>
          </a:effectLst>
        </p:spPr>
      </p:pic>
      <p:pic>
        <p:nvPicPr>
          <p:cNvPr id="7" name="写真 6"/>
          <p:cNvPicPr>
            <a:picLocks noChangeAspect="1"/>
          </p:cNvPicPr>
          <p:nvPr/>
        </p:nvPicPr>
        <p:blipFill>
          <a:blip r:embed="rId5"/>
          <a:srcRect/>
          <a:stretch>
            <a:fillRect/>
          </a:stretch>
        </p:blipFill>
        <p:spPr>
          <a:xfrm>
            <a:off x="3648895" y="4093859"/>
            <a:ext cx="1203540" cy="1908133"/>
          </a:xfrm>
          <a:prstGeom prst="rect">
            <a:avLst/>
          </a:prstGeom>
        </p:spPr>
      </p:pic>
      <p:pic>
        <p:nvPicPr>
          <p:cNvPr id="8" name="写真 7"/>
          <p:cNvPicPr>
            <a:picLocks noChangeAspect="1"/>
          </p:cNvPicPr>
          <p:nvPr/>
        </p:nvPicPr>
        <p:blipFill>
          <a:blip r:embed="rId6"/>
          <a:srcRect/>
          <a:stretch>
            <a:fillRect/>
          </a:stretch>
        </p:blipFill>
        <p:spPr>
          <a:xfrm>
            <a:off x="10618261" y="795557"/>
            <a:ext cx="1217336" cy="16121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EditPoints="1"/>
          </p:cNvSpPr>
          <p:nvPr>
            <p:ph type="title"/>
          </p:nvPr>
        </p:nvSpPr>
        <p:spPr/>
        <p:txBody>
          <a:bodyPr/>
          <a:lstStyle/>
          <a:p>
            <a:r>
              <a:rPr lang="ja-JP" b="1" u="sng">
                <a:solidFill>
                  <a:srgbClr val="FF0000"/>
                </a:solidFill>
                <a:latin typeface="游明朝 Demibold" charset="0"/>
                <a:ea typeface="游明朝 Demibold" charset="0"/>
                <a:cs typeface="游明朝 Demibold" charset="0"/>
              </a:rPr>
              <a:t>現状の問題点</a:t>
            </a:r>
          </a:p>
        </p:txBody>
      </p:sp>
      <p:sp>
        <p:nvSpPr>
          <p:cNvPr id="3" name="コンテンツのプレースホルダー 2"/>
          <p:cNvSpPr>
            <a:spLocks noGrp="1" noEditPoints="1"/>
          </p:cNvSpPr>
          <p:nvPr>
            <p:ph idx="1"/>
          </p:nvPr>
        </p:nvSpPr>
        <p:spPr>
          <a:xfrm>
            <a:off x="1105048" y="1556682"/>
            <a:ext cx="10782448" cy="4845007"/>
          </a:xfrm>
        </p:spPr>
        <p:txBody>
          <a:bodyPr/>
          <a:lstStyle/>
          <a:p>
            <a:pPr marL="0" indent="0">
              <a:buNone/>
            </a:pPr>
            <a:r>
              <a:rPr lang="ja-JP" sz="3200" b="1" dirty="0"/>
              <a:t>①物流業務の標準化と効率化</a:t>
            </a:r>
          </a:p>
          <a:p>
            <a:pPr marL="0" indent="0">
              <a:buNone/>
            </a:pPr>
            <a:r>
              <a:rPr lang="ja-JP" sz="2400" dirty="0"/>
              <a:t>　</a:t>
            </a:r>
            <a:r>
              <a:rPr lang="ja-JP" sz="2400" dirty="0">
                <a:solidFill>
                  <a:srgbClr val="FF0000"/>
                </a:solidFill>
              </a:rPr>
              <a:t>▲　</a:t>
            </a:r>
            <a:r>
              <a:rPr lang="ja-JP" sz="2400" dirty="0"/>
              <a:t>物流業務において正確な仕分け～納品ができておらず、顧客に迷惑</a:t>
            </a:r>
            <a:endParaRPr lang="en-US" altLang="ja-JP" sz="2400" dirty="0"/>
          </a:p>
          <a:p>
            <a:pPr marL="0" indent="0">
              <a:buNone/>
            </a:pPr>
            <a:r>
              <a:rPr lang="ja-JP" altLang="en-US" sz="2400" dirty="0"/>
              <a:t>　　　</a:t>
            </a:r>
            <a:r>
              <a:rPr lang="ja-JP" sz="2400" dirty="0"/>
              <a:t>をかけているケースが目立つ</a:t>
            </a:r>
          </a:p>
          <a:p>
            <a:pPr marL="0" indent="0">
              <a:buNone/>
            </a:pPr>
            <a:r>
              <a:rPr lang="ja-JP" sz="2400" dirty="0"/>
              <a:t>　</a:t>
            </a:r>
            <a:r>
              <a:rPr lang="ja-JP" sz="2400" dirty="0">
                <a:solidFill>
                  <a:srgbClr val="FF0000"/>
                </a:solidFill>
              </a:rPr>
              <a:t>▲　</a:t>
            </a:r>
            <a:r>
              <a:rPr lang="ja-JP" sz="2400" dirty="0"/>
              <a:t>物流業務におけるミスは、受注からの情報連携など、物流課に情報が</a:t>
            </a:r>
            <a:r>
              <a:rPr lang="ja-JP" altLang="en-US" sz="2400" dirty="0"/>
              <a:t>　</a:t>
            </a:r>
            <a:endParaRPr lang="en-US" altLang="ja-JP" sz="2400" dirty="0"/>
          </a:p>
          <a:p>
            <a:pPr marL="0" indent="0">
              <a:buNone/>
            </a:pPr>
            <a:r>
              <a:rPr lang="ja-JP" altLang="en-US" sz="2400" dirty="0"/>
              <a:t>　　　</a:t>
            </a:r>
            <a:r>
              <a:rPr lang="ja-JP" sz="2400" dirty="0"/>
              <a:t>入ってくる段階に起因しているケースがある</a:t>
            </a:r>
          </a:p>
          <a:p>
            <a:pPr marL="0" indent="0">
              <a:buNone/>
            </a:pPr>
            <a:endParaRPr lang="ja-JP" sz="2400" dirty="0"/>
          </a:p>
          <a:p>
            <a:pPr marL="0" indent="0">
              <a:buNone/>
            </a:pPr>
            <a:r>
              <a:rPr lang="ja-JP" sz="3200" b="1" dirty="0"/>
              <a:t>②製販連携</a:t>
            </a:r>
          </a:p>
          <a:p>
            <a:pPr marL="0" indent="0">
              <a:buNone/>
            </a:pPr>
            <a:r>
              <a:rPr lang="ja-JP" sz="2400" dirty="0"/>
              <a:t>　</a:t>
            </a:r>
            <a:r>
              <a:rPr lang="ja-JP" sz="2400" dirty="0">
                <a:solidFill>
                  <a:srgbClr val="FF0000"/>
                </a:solidFill>
              </a:rPr>
              <a:t>▲　</a:t>
            </a:r>
            <a:r>
              <a:rPr lang="ja-JP" sz="2400" dirty="0"/>
              <a:t>販売計画と生産計画が連動しているとは言い難い現状</a:t>
            </a:r>
          </a:p>
          <a:p>
            <a:pPr marL="0" indent="0">
              <a:buNone/>
            </a:pPr>
            <a:r>
              <a:rPr lang="ja-JP" sz="2400" dirty="0"/>
              <a:t>　</a:t>
            </a:r>
            <a:r>
              <a:rPr lang="ja-JP" sz="2400" dirty="0">
                <a:solidFill>
                  <a:srgbClr val="FF0000"/>
                </a:solidFill>
              </a:rPr>
              <a:t>▲　</a:t>
            </a:r>
            <a:r>
              <a:rPr lang="ja-JP" sz="2400" dirty="0"/>
              <a:t>製販会議が結果報告中心の情報共有会となっている</a:t>
            </a:r>
          </a:p>
          <a:p>
            <a:pPr marL="0" indent="0">
              <a:buNone/>
            </a:pPr>
            <a:endParaRPr lang="ja-JP" dirty="0"/>
          </a:p>
          <a:p>
            <a:pPr marL="0" indent="0">
              <a:buNone/>
            </a:pPr>
            <a:endParaRPr lang="ja-JP" dirty="0"/>
          </a:p>
          <a:p>
            <a:pPr marL="0" indent="0">
              <a:buNone/>
            </a:pPr>
            <a:endParaRPr lang="ja-JP"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EditPoints="1"/>
          </p:cNvSpPr>
          <p:nvPr>
            <p:ph type="title"/>
          </p:nvPr>
        </p:nvSpPr>
        <p:spPr>
          <a:xfrm>
            <a:off x="1024994" y="178331"/>
            <a:ext cx="10515600" cy="1152112"/>
          </a:xfrm>
        </p:spPr>
        <p:txBody>
          <a:bodyPr/>
          <a:lstStyle/>
          <a:p>
            <a:r>
              <a:rPr lang="ja-JP" b="1" u="sng">
                <a:solidFill>
                  <a:srgbClr val="FFFF00"/>
                </a:solidFill>
                <a:latin typeface="游明朝 Demibold" charset="0"/>
                <a:ea typeface="游明朝 Demibold" charset="0"/>
                <a:cs typeface="游明朝 Demibold" charset="0"/>
              </a:rPr>
              <a:t>改善の方向性</a:t>
            </a:r>
            <a:endParaRPr u="sng">
              <a:solidFill>
                <a:srgbClr val="FFFF00"/>
              </a:solidFill>
            </a:endParaRPr>
          </a:p>
        </p:txBody>
      </p:sp>
      <p:sp>
        <p:nvSpPr>
          <p:cNvPr id="3" name="コンテンツのプレースホルダー 2"/>
          <p:cNvSpPr>
            <a:spLocks noGrp="1" noEditPoints="1"/>
          </p:cNvSpPr>
          <p:nvPr>
            <p:ph idx="1"/>
          </p:nvPr>
        </p:nvSpPr>
        <p:spPr>
          <a:xfrm>
            <a:off x="1024994" y="1141554"/>
            <a:ext cx="10942557" cy="5258623"/>
          </a:xfrm>
        </p:spPr>
        <p:txBody>
          <a:bodyPr/>
          <a:lstStyle/>
          <a:p>
            <a:pPr marL="0" indent="0">
              <a:buNone/>
            </a:pPr>
            <a:r>
              <a:rPr lang="ja-JP" sz="3200" b="1" dirty="0">
                <a:solidFill>
                  <a:schemeClr val="tx1"/>
                </a:solidFill>
              </a:rPr>
              <a:t>【川上から川下までの業務の見える化】</a:t>
            </a:r>
          </a:p>
          <a:p>
            <a:pPr marL="0" indent="0">
              <a:buNone/>
            </a:pPr>
            <a:r>
              <a:rPr lang="ja-JP" sz="2600" dirty="0"/>
              <a:t>現状どのような流れで業務が行われていて、どこに問題の原因があるのかを洗い出す</a:t>
            </a:r>
          </a:p>
          <a:p>
            <a:pPr marL="0" indent="0">
              <a:buNone/>
            </a:pPr>
            <a:r>
              <a:rPr lang="ja-JP" sz="2400" dirty="0"/>
              <a:t>　　</a:t>
            </a:r>
            <a:r>
              <a:rPr lang="ja-JP" sz="2400" b="1" dirty="0"/>
              <a:t>①　受注から出荷までの業務プロセス再設計</a:t>
            </a:r>
          </a:p>
          <a:p>
            <a:pPr marL="0" indent="0">
              <a:buNone/>
            </a:pPr>
            <a:r>
              <a:rPr lang="ja-JP" sz="2400" dirty="0"/>
              <a:t>　　　　</a:t>
            </a:r>
            <a:r>
              <a:rPr lang="ja-JP" sz="2400" dirty="0">
                <a:solidFill>
                  <a:srgbClr val="FFFF00"/>
                </a:solidFill>
              </a:rPr>
              <a:t>◆　</a:t>
            </a:r>
            <a:r>
              <a:rPr lang="ja-JP" sz="2400" dirty="0"/>
              <a:t>発送便のスケジュールに合わせた社内発注に見直せないか</a:t>
            </a:r>
          </a:p>
          <a:p>
            <a:pPr marL="0" indent="0">
              <a:buNone/>
            </a:pPr>
            <a:r>
              <a:rPr lang="ja-JP" sz="2400" dirty="0"/>
              <a:t>　　</a:t>
            </a:r>
            <a:r>
              <a:rPr lang="ja-JP" sz="2400" b="1" dirty="0"/>
              <a:t>➁　製販会議の見直し</a:t>
            </a:r>
          </a:p>
          <a:p>
            <a:pPr marL="0" indent="0">
              <a:buNone/>
            </a:pPr>
            <a:r>
              <a:rPr lang="ja-JP" sz="2400" dirty="0"/>
              <a:t>　　　　</a:t>
            </a:r>
            <a:r>
              <a:rPr lang="ja-JP" sz="2400" dirty="0">
                <a:solidFill>
                  <a:srgbClr val="FFFF00"/>
                </a:solidFill>
              </a:rPr>
              <a:t>◆　</a:t>
            </a:r>
            <a:r>
              <a:rPr lang="ja-JP" sz="2400" dirty="0"/>
              <a:t>製販会議本来の目的を考え直し、品質、コスト、納品、在庫に対</a:t>
            </a:r>
            <a:endParaRPr lang="en-US" altLang="ja-JP" sz="2400" dirty="0"/>
          </a:p>
          <a:p>
            <a:pPr marL="0" indent="0">
              <a:buNone/>
            </a:pPr>
            <a:r>
              <a:rPr lang="ja-JP" altLang="en-US" sz="2400" dirty="0"/>
              <a:t>　　　　　　</a:t>
            </a:r>
            <a:r>
              <a:rPr lang="ja-JP" sz="2400" dirty="0"/>
              <a:t>して有効な働きを持たせる</a:t>
            </a:r>
          </a:p>
          <a:p>
            <a:pPr marL="0" indent="0">
              <a:buNone/>
            </a:pPr>
            <a:r>
              <a:rPr lang="ja-JP" sz="2400" dirty="0"/>
              <a:t>　　</a:t>
            </a:r>
            <a:r>
              <a:rPr lang="ja-JP" sz="2400" b="1" dirty="0"/>
              <a:t>③　物流の作業方法、作業場内のカイゼン</a:t>
            </a:r>
          </a:p>
          <a:p>
            <a:pPr marL="0" indent="0">
              <a:buNone/>
            </a:pPr>
            <a:r>
              <a:rPr lang="ja-JP" sz="2400" dirty="0"/>
              <a:t>　　　　</a:t>
            </a:r>
            <a:r>
              <a:rPr lang="ja-JP" sz="2400" dirty="0">
                <a:solidFill>
                  <a:srgbClr val="FFFF00"/>
                </a:solidFill>
              </a:rPr>
              <a:t>◆　</a:t>
            </a:r>
            <a:r>
              <a:rPr lang="ja-JP" sz="2400" dirty="0"/>
              <a:t>エラーの起こりやすい作業方法をカイゼンする</a:t>
            </a:r>
          </a:p>
          <a:p>
            <a:pPr marL="0" indent="0">
              <a:buNone/>
            </a:pPr>
            <a:r>
              <a:rPr lang="ja-JP" sz="2400" dirty="0"/>
              <a:t>　　　　</a:t>
            </a:r>
            <a:r>
              <a:rPr lang="ja-JP" sz="2400" dirty="0">
                <a:solidFill>
                  <a:srgbClr val="FFFF00"/>
                </a:solidFill>
              </a:rPr>
              <a:t>◆　</a:t>
            </a:r>
            <a:r>
              <a:rPr lang="ja-JP" sz="2400" dirty="0"/>
              <a:t>作業場レイアウトの見直し</a:t>
            </a:r>
          </a:p>
          <a:p>
            <a:pPr marL="0" indent="0">
              <a:buNone/>
            </a:pPr>
            <a:endParaRPr lang="ja-JP" dirty="0"/>
          </a:p>
          <a:p>
            <a:pPr marL="0" indent="0">
              <a:buNone/>
            </a:pPr>
            <a:endParaRPr lang="ja-JP" dirty="0"/>
          </a:p>
          <a:p>
            <a:pPr marL="0" indent="0">
              <a:buNone/>
            </a:pPr>
            <a:endParaRPr lang="ja-JP" dirty="0"/>
          </a:p>
          <a:p>
            <a:pPr marL="0" indent="0">
              <a:buNone/>
            </a:pPr>
            <a:endParaRPr lang="ja-JP"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EditPoints="1"/>
          </p:cNvSpPr>
          <p:nvPr>
            <p:ph type="title"/>
          </p:nvPr>
        </p:nvSpPr>
        <p:spPr>
          <a:xfrm>
            <a:off x="1051679" y="0"/>
            <a:ext cx="10515600" cy="1165454"/>
          </a:xfrm>
        </p:spPr>
        <p:txBody>
          <a:bodyPr/>
          <a:lstStyle/>
          <a:p>
            <a:r>
              <a:rPr lang="ja-JP" b="1" u="sng">
                <a:solidFill>
                  <a:srgbClr val="FFC000"/>
                </a:solidFill>
                <a:latin typeface="游明朝 Demibold" charset="0"/>
                <a:ea typeface="游明朝 Demibold" charset="0"/>
                <a:cs typeface="游明朝 Demibold" charset="0"/>
              </a:rPr>
              <a:t>対策と結果</a:t>
            </a:r>
            <a:endParaRPr u="sng">
              <a:solidFill>
                <a:srgbClr val="FFC000"/>
              </a:solidFill>
            </a:endParaRPr>
          </a:p>
        </p:txBody>
      </p:sp>
      <p:sp>
        <p:nvSpPr>
          <p:cNvPr id="3" name="コンテンツのプレースホルダー 2"/>
          <p:cNvSpPr>
            <a:spLocks noGrp="1" noEditPoints="1"/>
          </p:cNvSpPr>
          <p:nvPr>
            <p:ph idx="1"/>
          </p:nvPr>
        </p:nvSpPr>
        <p:spPr>
          <a:xfrm>
            <a:off x="1145075" y="1303617"/>
            <a:ext cx="10515600" cy="5285307"/>
          </a:xfrm>
        </p:spPr>
        <p:txBody>
          <a:bodyPr>
            <a:normAutofit fontScale="92500" lnSpcReduction="20000"/>
          </a:bodyPr>
          <a:lstStyle/>
          <a:p>
            <a:pPr marL="0" indent="0">
              <a:buNone/>
            </a:pPr>
            <a:r>
              <a:rPr lang="ja-JP" sz="2200" b="1" dirty="0"/>
              <a:t>①　受注から出荷までのプロセス再設計</a:t>
            </a:r>
          </a:p>
          <a:p>
            <a:pPr marL="0" indent="0">
              <a:buNone/>
            </a:pPr>
            <a:r>
              <a:rPr lang="ja-JP" sz="2000" dirty="0"/>
              <a:t>　　</a:t>
            </a:r>
            <a:r>
              <a:rPr lang="ja-JP" sz="2000" dirty="0">
                <a:solidFill>
                  <a:srgbClr val="FFC000"/>
                </a:solidFill>
              </a:rPr>
              <a:t>★　</a:t>
            </a:r>
            <a:r>
              <a:rPr lang="ja-JP" sz="2000" dirty="0"/>
              <a:t>受注ルールからの見直しが根本原因の解決であるが、顧客の要望、業務形態からハー</a:t>
            </a:r>
            <a:endParaRPr lang="en-US" altLang="ja-JP" sz="2000" dirty="0"/>
          </a:p>
          <a:p>
            <a:pPr marL="0" indent="0">
              <a:buNone/>
            </a:pPr>
            <a:r>
              <a:rPr lang="ja-JP" altLang="en-US" sz="2000" dirty="0"/>
              <a:t>　　　　</a:t>
            </a:r>
            <a:r>
              <a:rPr lang="ja-JP" sz="2000" dirty="0"/>
              <a:t>ドルが高く、 無理をすると顧客離れにつながる恐れがあるため一旦保留</a:t>
            </a:r>
          </a:p>
          <a:p>
            <a:pPr marL="0" indent="0">
              <a:buNone/>
            </a:pPr>
            <a:r>
              <a:rPr lang="ja-JP" sz="2000" dirty="0"/>
              <a:t>　　　　発送便に合わせた社内発注の確立に向け取り組み、一部実現</a:t>
            </a:r>
          </a:p>
          <a:p>
            <a:pPr marL="0" indent="0">
              <a:buNone/>
            </a:pPr>
            <a:r>
              <a:rPr lang="ja-JP" sz="2200" b="1" dirty="0"/>
              <a:t>➁　製販会議のカイゼン</a:t>
            </a:r>
          </a:p>
          <a:p>
            <a:pPr marL="0" indent="0">
              <a:buNone/>
            </a:pPr>
            <a:r>
              <a:rPr lang="ja-JP" sz="2000" dirty="0"/>
              <a:t>　　　</a:t>
            </a:r>
            <a:r>
              <a:rPr lang="ja-JP" sz="2000" dirty="0">
                <a:solidFill>
                  <a:srgbClr val="FFC000"/>
                </a:solidFill>
              </a:rPr>
              <a:t>★　</a:t>
            </a:r>
            <a:r>
              <a:rPr lang="ja-JP" sz="2000" dirty="0"/>
              <a:t>会議の最初に前回の課題の進捗確認を実施</a:t>
            </a:r>
          </a:p>
          <a:p>
            <a:pPr marL="0" indent="0">
              <a:buNone/>
            </a:pPr>
            <a:r>
              <a:rPr lang="ja-JP" sz="2000" dirty="0"/>
              <a:t>　　　</a:t>
            </a:r>
            <a:r>
              <a:rPr lang="ja-JP" sz="2000" dirty="0">
                <a:solidFill>
                  <a:srgbClr val="FFC000"/>
                </a:solidFill>
              </a:rPr>
              <a:t>★　</a:t>
            </a:r>
            <a:r>
              <a:rPr lang="ja-JP" sz="2000" dirty="0"/>
              <a:t>報告内容は時系列で将来の計画も入れるよう見直し</a:t>
            </a:r>
          </a:p>
          <a:p>
            <a:pPr marL="0" indent="0">
              <a:buNone/>
            </a:pPr>
            <a:r>
              <a:rPr lang="ja-JP" sz="2000" dirty="0"/>
              <a:t>　　　</a:t>
            </a:r>
            <a:r>
              <a:rPr lang="ja-JP" sz="2000" dirty="0">
                <a:solidFill>
                  <a:srgbClr val="FFC000"/>
                </a:solidFill>
              </a:rPr>
              <a:t>★　</a:t>
            </a:r>
            <a:r>
              <a:rPr lang="ja-JP" sz="2000" dirty="0"/>
              <a:t>QCD、在庫に関する報告の内容を拡充</a:t>
            </a:r>
          </a:p>
          <a:p>
            <a:pPr marL="0" indent="0">
              <a:buNone/>
            </a:pPr>
            <a:r>
              <a:rPr lang="ja-JP" sz="2200" b="1" dirty="0"/>
              <a:t>③　ピッキング方法、確認方法等のカイゼン</a:t>
            </a:r>
          </a:p>
          <a:p>
            <a:pPr marL="0" indent="0">
              <a:buNone/>
            </a:pPr>
            <a:r>
              <a:rPr lang="ja-JP" sz="2000" dirty="0"/>
              <a:t>　　　</a:t>
            </a:r>
            <a:r>
              <a:rPr lang="ja-JP" sz="2000" dirty="0">
                <a:solidFill>
                  <a:srgbClr val="FFC000"/>
                </a:solidFill>
              </a:rPr>
              <a:t>★　</a:t>
            </a:r>
            <a:r>
              <a:rPr lang="ja-JP" sz="2000" dirty="0"/>
              <a:t>シングルピッキングからトータルピッキングへの変更を検討</a:t>
            </a:r>
          </a:p>
          <a:p>
            <a:pPr marL="0" indent="0">
              <a:buNone/>
            </a:pPr>
            <a:r>
              <a:rPr lang="ja-JP" sz="2000" dirty="0"/>
              <a:t>　　　　　　　　①のカイゼンに付随するためすべては難しいが一部で実現は進んでいる</a:t>
            </a:r>
          </a:p>
          <a:p>
            <a:pPr marL="0" indent="0">
              <a:buNone/>
            </a:pPr>
            <a:r>
              <a:rPr lang="ja-JP" sz="2000" dirty="0"/>
              <a:t>　　　</a:t>
            </a:r>
            <a:r>
              <a:rPr lang="ja-JP" sz="2000" dirty="0">
                <a:solidFill>
                  <a:srgbClr val="FFC000"/>
                </a:solidFill>
              </a:rPr>
              <a:t>★　</a:t>
            </a:r>
            <a:r>
              <a:rPr lang="ja-JP" sz="2000" dirty="0"/>
              <a:t>エラーの発生しやすい目視確認ではなく『指差し確認』の徹底</a:t>
            </a:r>
          </a:p>
          <a:p>
            <a:pPr marL="0" indent="0">
              <a:buNone/>
            </a:pPr>
            <a:r>
              <a:rPr lang="ja-JP" sz="2000" dirty="0"/>
              <a:t>　　　</a:t>
            </a:r>
            <a:r>
              <a:rPr lang="ja-JP" sz="2000" dirty="0">
                <a:solidFill>
                  <a:srgbClr val="FFC000"/>
                </a:solidFill>
              </a:rPr>
              <a:t>★　</a:t>
            </a:r>
            <a:r>
              <a:rPr lang="ja-JP" sz="2000" dirty="0"/>
              <a:t>作業場レイアウトの一部変更を実施</a:t>
            </a:r>
          </a:p>
          <a:p>
            <a:pPr marL="0" indent="0">
              <a:buNone/>
            </a:pPr>
            <a:endParaRPr lang="ja-JP" sz="2000" dirty="0"/>
          </a:p>
          <a:p>
            <a:pPr marL="0" indent="0">
              <a:buNone/>
            </a:pPr>
            <a:r>
              <a:rPr lang="ja-JP" sz="24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EditPoints="1"/>
          </p:cNvSpPr>
          <p:nvPr>
            <p:ph type="title"/>
          </p:nvPr>
        </p:nvSpPr>
        <p:spPr/>
        <p:txBody>
          <a:bodyPr/>
          <a:lstStyle/>
          <a:p>
            <a:r>
              <a:rPr lang="ja-JP" u="sng">
                <a:latin typeface="游明朝 Demibold" charset="0"/>
                <a:ea typeface="游明朝 Demibold" charset="0"/>
                <a:cs typeface="游明朝 Demibold" charset="0"/>
              </a:rPr>
              <a:t>総括</a:t>
            </a:r>
            <a:endParaRPr u="sng">
              <a:latin typeface="游明朝 Demibold" charset="0"/>
              <a:ea typeface="游明朝 Demibold" charset="0"/>
              <a:cs typeface="游明朝 Demibold" charset="0"/>
            </a:endParaRPr>
          </a:p>
        </p:txBody>
      </p:sp>
      <p:sp>
        <p:nvSpPr>
          <p:cNvPr id="11" name="テキストボックス 10"/>
          <p:cNvSpPr txBox="1"/>
          <p:nvPr/>
        </p:nvSpPr>
        <p:spPr>
          <a:xfrm>
            <a:off x="8430779" y="2102644"/>
            <a:ext cx="2327159" cy="878958"/>
          </a:xfrm>
          <a:prstGeom prst="rect">
            <a:avLst/>
          </a:prstGeom>
          <a:noFill/>
        </p:spPr>
        <p:txBody>
          <a:bodyPr wrap="square" rtlCol="0">
            <a:spAutoFit/>
          </a:bodyPr>
          <a:lstStyle/>
          <a:p>
            <a:pPr marL="0" marR="0" indent="0" algn="l" defTabSz="914400" rtl="0" eaLnBrk="1" fontAlgn="auto" latinLnBrk="0" hangingPunct="1">
              <a:lnSpc>
                <a:spcPct val="90000"/>
              </a:lnSpc>
              <a:spcBef>
                <a:spcPts val="1000"/>
              </a:spcBef>
              <a:spcAft>
                <a:spcPts val="0"/>
              </a:spcAft>
              <a:buFont typeface="Arial" panose="020B0604020202020204" pitchFamily="34" charset="0"/>
              <a:buNone/>
              <a:tabLst/>
            </a:pPr>
            <a:endParaRPr kumimoji="0" lang="ja-JP" sz="2400" b="1" i="0" u="none" strike="noStrike" kern="1200" cap="none" spc="0" baseline="0">
              <a:ln w="0">
                <a:noFill/>
              </a:ln>
              <a:solidFill>
                <a:sysClr val="window" lastClr="FFFFFF"/>
              </a:solidFill>
              <a:effectLst/>
              <a:uLnTx/>
              <a:uFillTx/>
              <a:latin typeface="Arial" panose="020B0604020202020204" pitchFamily="34" charset="0"/>
            </a:endParaRPr>
          </a:p>
          <a:p>
            <a:pPr marL="0" marR="0" indent="0" algn="l" defTabSz="914400" rtl="0" eaLnBrk="1" fontAlgn="auto" latinLnBrk="0" hangingPunct="1">
              <a:lnSpc>
                <a:spcPct val="90000"/>
              </a:lnSpc>
              <a:spcBef>
                <a:spcPts val="1000"/>
              </a:spcBef>
              <a:spcAft>
                <a:spcPts val="0"/>
              </a:spcAft>
              <a:buFont typeface="Arial" panose="020B0604020202020204" pitchFamily="34" charset="0"/>
              <a:buNone/>
              <a:tabLst/>
            </a:pPr>
            <a:endParaRPr kumimoji="0" lang="ja-JP" sz="2400" b="1" i="0" u="none" strike="noStrike" kern="1200" cap="none" spc="0" baseline="0">
              <a:ln w="0">
                <a:noFill/>
              </a:ln>
              <a:solidFill>
                <a:sysClr val="window" lastClr="FFFFFF"/>
              </a:solidFill>
              <a:effectLst/>
              <a:uLnTx/>
              <a:uFillTx/>
              <a:latin typeface="Arial" panose="020B0604020202020204" pitchFamily="34" charset="0"/>
            </a:endParaRPr>
          </a:p>
        </p:txBody>
      </p:sp>
      <p:sp>
        <p:nvSpPr>
          <p:cNvPr id="16" name="角の丸い四角形 15"/>
          <p:cNvSpPr/>
          <p:nvPr/>
        </p:nvSpPr>
        <p:spPr>
          <a:xfrm>
            <a:off x="1126315" y="3018569"/>
            <a:ext cx="2903388" cy="117637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2800" b="1" dirty="0">
                <a:solidFill>
                  <a:schemeClr val="bg1"/>
                </a:solidFill>
                <a:latin typeface="游ゴシック Medium" charset="0"/>
                <a:ea typeface="游ゴシック Medium" charset="0"/>
                <a:cs typeface="游ゴシック Medium" charset="0"/>
              </a:rPr>
              <a:t>業務プロセス全体を見直す</a:t>
            </a:r>
            <a:endParaRPr lang="en-US" sz="2800" b="1" dirty="0">
              <a:solidFill>
                <a:schemeClr val="bg1"/>
              </a:solidFill>
              <a:latin typeface="游ゴシック Medium" charset="0"/>
              <a:ea typeface="游ゴシック Medium" charset="0"/>
              <a:cs typeface="游ゴシック Medium" charset="0"/>
            </a:endParaRPr>
          </a:p>
        </p:txBody>
      </p:sp>
      <p:sp>
        <p:nvSpPr>
          <p:cNvPr id="17" name="角の丸い四角形 15"/>
          <p:cNvSpPr/>
          <p:nvPr/>
        </p:nvSpPr>
        <p:spPr>
          <a:xfrm>
            <a:off x="4029703" y="3018569"/>
            <a:ext cx="7633906" cy="117637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2400">
                <a:solidFill>
                  <a:schemeClr val="bg1"/>
                </a:solidFill>
                <a:latin typeface="游明朝 Demibold" charset="0"/>
                <a:ea typeface="游明朝 Demibold" charset="0"/>
                <a:cs typeface="游明朝 Demibold" charset="0"/>
              </a:rPr>
              <a:t>これまでのやり方を一旦否定する</a:t>
            </a:r>
          </a:p>
          <a:p>
            <a:pPr algn="ctr"/>
            <a:r>
              <a:rPr lang="ja-JP" sz="2400">
                <a:solidFill>
                  <a:schemeClr val="bg1"/>
                </a:solidFill>
                <a:latin typeface="游明朝 Demibold" charset="0"/>
                <a:ea typeface="游明朝 Demibold" charset="0"/>
                <a:cs typeface="游明朝 Demibold" charset="0"/>
              </a:rPr>
              <a:t>業務は流れ、前後の業務連携改善がポイント</a:t>
            </a:r>
          </a:p>
        </p:txBody>
      </p:sp>
      <p:sp>
        <p:nvSpPr>
          <p:cNvPr id="19" name="角の丸い四角形 15"/>
          <p:cNvSpPr/>
          <p:nvPr/>
        </p:nvSpPr>
        <p:spPr>
          <a:xfrm>
            <a:off x="1126314" y="4346449"/>
            <a:ext cx="2903388" cy="117637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2400" b="1" dirty="0">
                <a:solidFill>
                  <a:schemeClr val="bg1"/>
                </a:solidFill>
                <a:latin typeface="游ゴシック Medium" charset="0"/>
                <a:ea typeface="游ゴシック Medium" charset="0"/>
                <a:cs typeface="游ゴシック Medium" charset="0"/>
              </a:rPr>
              <a:t>自分たちの作業のやり方を見直す</a:t>
            </a:r>
            <a:endParaRPr lang="en-US" sz="2400" b="1" dirty="0">
              <a:solidFill>
                <a:schemeClr val="bg1"/>
              </a:solidFill>
              <a:latin typeface="游ゴシック Medium" charset="0"/>
              <a:ea typeface="游ゴシック Medium" charset="0"/>
              <a:cs typeface="游ゴシック Medium" charset="0"/>
            </a:endParaRPr>
          </a:p>
        </p:txBody>
      </p:sp>
      <p:sp>
        <p:nvSpPr>
          <p:cNvPr id="20" name="角の丸い四角形 15"/>
          <p:cNvSpPr/>
          <p:nvPr/>
        </p:nvSpPr>
        <p:spPr>
          <a:xfrm>
            <a:off x="4029702" y="4346449"/>
            <a:ext cx="7633907" cy="117637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2400">
                <a:solidFill>
                  <a:schemeClr val="bg1"/>
                </a:solidFill>
                <a:latin typeface="游明朝 Demibold" charset="0"/>
                <a:ea typeface="游明朝 Demibold" charset="0"/>
                <a:cs typeface="游明朝 Demibold" charset="0"/>
              </a:rPr>
              <a:t>我流でしていた作業をセオリーに則った方法に変える</a:t>
            </a:r>
          </a:p>
          <a:p>
            <a:pPr algn="ctr"/>
            <a:r>
              <a:rPr lang="ja-JP" sz="2400">
                <a:solidFill>
                  <a:schemeClr val="bg1"/>
                </a:solidFill>
                <a:latin typeface="游明朝 Demibold" charset="0"/>
                <a:ea typeface="游明朝 Demibold" charset="0"/>
                <a:cs typeface="游明朝 Demibold" charset="0"/>
              </a:rPr>
              <a:t>変えるにあたっては習慣化するまで根気よく続ける</a:t>
            </a:r>
          </a:p>
        </p:txBody>
      </p:sp>
      <p:sp>
        <p:nvSpPr>
          <p:cNvPr id="22" name="角の丸い四角形 15"/>
          <p:cNvSpPr/>
          <p:nvPr/>
        </p:nvSpPr>
        <p:spPr>
          <a:xfrm>
            <a:off x="1126315" y="1690688"/>
            <a:ext cx="2903388" cy="117637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2800" b="1" dirty="0">
                <a:solidFill>
                  <a:schemeClr val="bg1"/>
                </a:solidFill>
                <a:latin typeface="游ゴシック Medium" charset="0"/>
                <a:ea typeface="游ゴシック Medium" charset="0"/>
                <a:cs typeface="游ゴシック Medium" charset="0"/>
              </a:rPr>
              <a:t>何が問題の源流なのかを考える</a:t>
            </a:r>
          </a:p>
        </p:txBody>
      </p:sp>
      <p:sp>
        <p:nvSpPr>
          <p:cNvPr id="23" name="角の丸い四角形 15"/>
          <p:cNvSpPr/>
          <p:nvPr/>
        </p:nvSpPr>
        <p:spPr>
          <a:xfrm>
            <a:off x="4029703" y="1690688"/>
            <a:ext cx="7633906" cy="117637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2400">
                <a:solidFill>
                  <a:schemeClr val="bg1"/>
                </a:solidFill>
                <a:latin typeface="游明朝 Demibold" charset="0"/>
                <a:ea typeface="游明朝 Demibold" charset="0"/>
                <a:cs typeface="游明朝 Demibold" charset="0"/>
              </a:rPr>
              <a:t>なぜ問題が発生しているのかをロジカルに考える</a:t>
            </a:r>
          </a:p>
          <a:p>
            <a:pPr algn="ctr"/>
            <a:r>
              <a:rPr lang="ja-JP" sz="2400">
                <a:solidFill>
                  <a:schemeClr val="bg1"/>
                </a:solidFill>
                <a:latin typeface="游明朝 Demibold" charset="0"/>
                <a:ea typeface="游明朝 Demibold" charset="0"/>
                <a:cs typeface="游明朝 Demibold" charset="0"/>
              </a:rPr>
              <a:t>『なぜなぜ分析』</a:t>
            </a:r>
          </a:p>
        </p:txBody>
      </p:sp>
    </p:spTree>
  </p:cSld>
  <p:clrMapOvr>
    <a:masterClrMapping/>
  </p:clrMapOvr>
</p:sld>
</file>

<file path=ppt/theme/theme1.xml><?xml version="1.0" encoding="utf-8"?>
<a:theme xmlns:a="http://schemas.openxmlformats.org/drawingml/2006/main" name="ケーススタディ">
  <a:themeElements>
    <a:clrScheme name="ケーススタディ">
      <a:dk1>
        <a:srgbClr val="000000"/>
      </a:dk1>
      <a:lt1>
        <a:sysClr val="window" lastClr="FFFFFF"/>
      </a:lt1>
      <a:dk2>
        <a:srgbClr val="586874"/>
      </a:dk2>
      <a:lt2>
        <a:srgbClr val="D6E3E9"/>
      </a:lt2>
      <a:accent1>
        <a:srgbClr val="378AAF"/>
      </a:accent1>
      <a:accent2>
        <a:srgbClr val="8EB4DA"/>
      </a:accent2>
      <a:accent3>
        <a:srgbClr val="A1BF99"/>
      </a:accent3>
      <a:accent4>
        <a:srgbClr val="FFCC00"/>
      </a:accent4>
      <a:accent5>
        <a:srgbClr val="868EB4"/>
      </a:accent5>
      <a:accent6>
        <a:srgbClr val="2683C6"/>
      </a:accent6>
      <a:hlink>
        <a:srgbClr val="868EB4"/>
      </a:hlink>
      <a:folHlink>
        <a:srgbClr val="A3A9C5"/>
      </a:folHlink>
    </a:clrScheme>
    <a:fontScheme name="ケーススタディ">
      <a:majorFont>
        <a:latin typeface="Arial Bold"/>
        <a:ea typeface=""/>
        <a:cs typeface=""/>
      </a:majorFont>
      <a:minorFont>
        <a:latin typeface="Arial"/>
        <a:ea typeface=""/>
        <a:cs typeface=""/>
      </a:minorFont>
    </a:fontScheme>
    <a:fmtScheme name="ケーススタディ">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603</Words>
  <Application>Microsoft Office PowerPoint</Application>
  <PresentationFormat>ワイド画面</PresentationFormat>
  <Paragraphs>69</Paragraphs>
  <Slides>6</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Meiryo UI</vt:lpstr>
      <vt:lpstr>游ゴシック Medium</vt:lpstr>
      <vt:lpstr>游明朝 Demibold</vt:lpstr>
      <vt:lpstr>Arial</vt:lpstr>
      <vt:lpstr>Arial Bold</vt:lpstr>
      <vt:lpstr>Calibri</vt:lpstr>
      <vt:lpstr>ケーススタディ</vt:lpstr>
      <vt:lpstr>生産性向上に向けた業務プロセスの再構築</vt:lpstr>
      <vt:lpstr>会社説明</vt:lpstr>
      <vt:lpstr>現状の問題点</vt:lpstr>
      <vt:lpstr>改善の方向性</vt:lpstr>
      <vt:lpstr>対策と結果</vt:lpstr>
      <vt:lpstr>総括</vt:lpstr>
    </vt:vector>
  </TitlesOfParts>
  <Company>Mobile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樋口節雄</dc:creator>
  <cp:lastModifiedBy>泉谷 武史</cp:lastModifiedBy>
  <cp:revision>2</cp:revision>
  <dcterms:created xsi:type="dcterms:W3CDTF">2025-11-24T07:31:23Z</dcterms:created>
  <dcterms:modified xsi:type="dcterms:W3CDTF">2025-11-30T23:44:44Z</dcterms:modified>
</cp:coreProperties>
</file>